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65" r:id="rId1"/>
  </p:sldMasterIdLst>
  <p:notesMasterIdLst>
    <p:notesMasterId r:id="rId3"/>
  </p:notesMasterIdLst>
  <p:sldIdLst>
    <p:sldId id="258" r:id="rId2"/>
  </p:sldIdLst>
  <p:sldSz cx="43891200" cy="32918400"/>
  <p:notesSz cx="37947600" cy="50749200"/>
  <p:defaultTextStyle>
    <a:defPPr>
      <a:defRPr lang="en-US"/>
    </a:defPPr>
    <a:lvl1pPr algn="l" rtl="0" fontAlgn="base">
      <a:spcBef>
        <a:spcPct val="0"/>
      </a:spcBef>
      <a:spcAft>
        <a:spcPct val="0"/>
      </a:spcAft>
      <a:defRPr sz="3400" b="1" kern="1200" baseline="-25000">
        <a:solidFill>
          <a:schemeClr val="tx1"/>
        </a:solidFill>
        <a:latin typeface="Arial" pitchFamily="34" charset="0"/>
        <a:ea typeface="MS PGothic" pitchFamily="34" charset="-128"/>
        <a:cs typeface="+mn-cs"/>
      </a:defRPr>
    </a:lvl1pPr>
    <a:lvl2pPr marL="399662" algn="l" rtl="0" fontAlgn="base">
      <a:spcBef>
        <a:spcPct val="0"/>
      </a:spcBef>
      <a:spcAft>
        <a:spcPct val="0"/>
      </a:spcAft>
      <a:defRPr sz="3400" b="1" kern="1200" baseline="-25000">
        <a:solidFill>
          <a:schemeClr val="tx1"/>
        </a:solidFill>
        <a:latin typeface="Arial" pitchFamily="34" charset="0"/>
        <a:ea typeface="MS PGothic" pitchFamily="34" charset="-128"/>
        <a:cs typeface="+mn-cs"/>
      </a:defRPr>
    </a:lvl2pPr>
    <a:lvl3pPr marL="799310" algn="l" rtl="0" fontAlgn="base">
      <a:spcBef>
        <a:spcPct val="0"/>
      </a:spcBef>
      <a:spcAft>
        <a:spcPct val="0"/>
      </a:spcAft>
      <a:defRPr sz="3400" b="1" kern="1200" baseline="-25000">
        <a:solidFill>
          <a:schemeClr val="tx1"/>
        </a:solidFill>
        <a:latin typeface="Arial" pitchFamily="34" charset="0"/>
        <a:ea typeface="MS PGothic" pitchFamily="34" charset="-128"/>
        <a:cs typeface="+mn-cs"/>
      </a:defRPr>
    </a:lvl3pPr>
    <a:lvl4pPr marL="1198973" algn="l" rtl="0" fontAlgn="base">
      <a:spcBef>
        <a:spcPct val="0"/>
      </a:spcBef>
      <a:spcAft>
        <a:spcPct val="0"/>
      </a:spcAft>
      <a:defRPr sz="3400" b="1" kern="1200" baseline="-25000">
        <a:solidFill>
          <a:schemeClr val="tx1"/>
        </a:solidFill>
        <a:latin typeface="Arial" pitchFamily="34" charset="0"/>
        <a:ea typeface="MS PGothic" pitchFamily="34" charset="-128"/>
        <a:cs typeface="+mn-cs"/>
      </a:defRPr>
    </a:lvl4pPr>
    <a:lvl5pPr marL="1598630" algn="l" rtl="0" fontAlgn="base">
      <a:spcBef>
        <a:spcPct val="0"/>
      </a:spcBef>
      <a:spcAft>
        <a:spcPct val="0"/>
      </a:spcAft>
      <a:defRPr sz="3400" b="1" kern="1200" baseline="-25000">
        <a:solidFill>
          <a:schemeClr val="tx1"/>
        </a:solidFill>
        <a:latin typeface="Arial" pitchFamily="34" charset="0"/>
        <a:ea typeface="MS PGothic" pitchFamily="34" charset="-128"/>
        <a:cs typeface="+mn-cs"/>
      </a:defRPr>
    </a:lvl5pPr>
    <a:lvl6pPr marL="1998278" algn="l" defTabSz="799310" rtl="0" eaLnBrk="1" latinLnBrk="0" hangingPunct="1">
      <a:defRPr sz="3400" b="1" kern="1200" baseline="-25000">
        <a:solidFill>
          <a:schemeClr val="tx1"/>
        </a:solidFill>
        <a:latin typeface="Arial" pitchFamily="34" charset="0"/>
        <a:ea typeface="MS PGothic" pitchFamily="34" charset="-128"/>
        <a:cs typeface="+mn-cs"/>
      </a:defRPr>
    </a:lvl6pPr>
    <a:lvl7pPr marL="2397941" algn="l" defTabSz="799310" rtl="0" eaLnBrk="1" latinLnBrk="0" hangingPunct="1">
      <a:defRPr sz="3400" b="1" kern="1200" baseline="-25000">
        <a:solidFill>
          <a:schemeClr val="tx1"/>
        </a:solidFill>
        <a:latin typeface="Arial" pitchFamily="34" charset="0"/>
        <a:ea typeface="MS PGothic" pitchFamily="34" charset="-128"/>
        <a:cs typeface="+mn-cs"/>
      </a:defRPr>
    </a:lvl7pPr>
    <a:lvl8pPr marL="2797603" algn="l" defTabSz="799310" rtl="0" eaLnBrk="1" latinLnBrk="0" hangingPunct="1">
      <a:defRPr sz="3400" b="1" kern="1200" baseline="-25000">
        <a:solidFill>
          <a:schemeClr val="tx1"/>
        </a:solidFill>
        <a:latin typeface="Arial" pitchFamily="34" charset="0"/>
        <a:ea typeface="MS PGothic" pitchFamily="34" charset="-128"/>
        <a:cs typeface="+mn-cs"/>
      </a:defRPr>
    </a:lvl8pPr>
    <a:lvl9pPr marL="3197251" algn="l" defTabSz="799310" rtl="0" eaLnBrk="1" latinLnBrk="0" hangingPunct="1">
      <a:defRPr sz="3400" b="1" kern="1200" baseline="-250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7E3"/>
    <a:srgbClr val="E5DFDB"/>
    <a:srgbClr val="FFF7DA"/>
    <a:srgbClr val="EDDFDF"/>
    <a:srgbClr val="DACDCD"/>
    <a:srgbClr val="DAC4B2"/>
    <a:srgbClr val="CA0202"/>
    <a:srgbClr val="E20000"/>
    <a:srgbClr val="00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45" autoAdjust="0"/>
    <p:restoredTop sz="99296" autoAdjust="0"/>
  </p:normalViewPr>
  <p:slideViewPr>
    <p:cSldViewPr>
      <p:cViewPr>
        <p:scale>
          <a:sx n="33" d="100"/>
          <a:sy n="33" d="100"/>
        </p:scale>
        <p:origin x="1320" y="-1424"/>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16459200" cy="2514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aseline="0">
                <a:latin typeface="Arial" charset="0"/>
                <a:ea typeface="+mn-ea"/>
                <a:cs typeface="宋体" charset="-122"/>
              </a:defRPr>
            </a:lvl1pPr>
          </a:lstStyle>
          <a:p>
            <a:pPr>
              <a:defRPr/>
            </a:pPr>
            <a:endParaRPr lang="en-US" altLang="zh-CN"/>
          </a:p>
        </p:txBody>
      </p:sp>
      <p:sp>
        <p:nvSpPr>
          <p:cNvPr id="9219" name="Rectangle 3"/>
          <p:cNvSpPr>
            <a:spLocks noGrp="1" noChangeArrowheads="1"/>
          </p:cNvSpPr>
          <p:nvPr>
            <p:ph type="dt" idx="1"/>
          </p:nvPr>
        </p:nvSpPr>
        <p:spPr bwMode="auto">
          <a:xfrm>
            <a:off x="21488400" y="0"/>
            <a:ext cx="16459200" cy="2514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aseline="0">
                <a:latin typeface="Arial" charset="0"/>
                <a:ea typeface="+mn-ea"/>
                <a:cs typeface="宋体" charset="-122"/>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6273800" y="3810000"/>
            <a:ext cx="25400000" cy="1905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5029200" y="24079200"/>
            <a:ext cx="27889200" cy="22860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9222" name="Rectangle 6"/>
          <p:cNvSpPr>
            <a:spLocks noGrp="1" noChangeArrowheads="1"/>
          </p:cNvSpPr>
          <p:nvPr>
            <p:ph type="ftr" sz="quarter" idx="4"/>
          </p:nvPr>
        </p:nvSpPr>
        <p:spPr bwMode="auto">
          <a:xfrm>
            <a:off x="0" y="48234600"/>
            <a:ext cx="16459200" cy="2514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aseline="0">
                <a:latin typeface="Arial" charset="0"/>
                <a:ea typeface="+mn-ea"/>
                <a:cs typeface="宋体"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21488400" y="48234600"/>
            <a:ext cx="16459200" cy="2514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aseline="0">
                <a:ea typeface="SimSun" pitchFamily="2" charset="-122"/>
              </a:defRPr>
            </a:lvl1pPr>
          </a:lstStyle>
          <a:p>
            <a:fld id="{F292183B-F5F8-4439-922E-D0C2BF219BD4}" type="slidenum">
              <a:rPr lang="en-US" altLang="zh-CN"/>
              <a:pPr/>
              <a:t>‹#›</a:t>
            </a:fld>
            <a:endParaRPr lang="en-US" altLang="zh-CN"/>
          </a:p>
        </p:txBody>
      </p:sp>
    </p:spTree>
    <p:extLst>
      <p:ext uri="{BB962C8B-B14F-4D97-AF65-F5344CB8AC3E}">
        <p14:creationId xmlns:p14="http://schemas.microsoft.com/office/powerpoint/2010/main" val="5407477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charset="0"/>
        <a:ea typeface="MS PGothic" pitchFamily="34" charset="-128"/>
        <a:cs typeface="ＭＳ Ｐゴシック" charset="-128"/>
      </a:defRPr>
    </a:lvl1pPr>
    <a:lvl2pPr marL="399662" algn="l" rtl="0" eaLnBrk="0" fontAlgn="base" hangingPunct="0">
      <a:spcBef>
        <a:spcPct val="30000"/>
      </a:spcBef>
      <a:spcAft>
        <a:spcPct val="0"/>
      </a:spcAft>
      <a:defRPr sz="1000" kern="1200">
        <a:solidFill>
          <a:schemeClr val="tx1"/>
        </a:solidFill>
        <a:latin typeface="Arial" charset="0"/>
        <a:ea typeface="MS PGothic" pitchFamily="34" charset="-128"/>
        <a:cs typeface="+mn-cs"/>
      </a:defRPr>
    </a:lvl2pPr>
    <a:lvl3pPr marL="799310" algn="l" rtl="0" eaLnBrk="0" fontAlgn="base" hangingPunct="0">
      <a:spcBef>
        <a:spcPct val="30000"/>
      </a:spcBef>
      <a:spcAft>
        <a:spcPct val="0"/>
      </a:spcAft>
      <a:defRPr sz="1000" kern="1200">
        <a:solidFill>
          <a:schemeClr val="tx1"/>
        </a:solidFill>
        <a:latin typeface="Arial" charset="0"/>
        <a:ea typeface="MS PGothic" pitchFamily="34" charset="-128"/>
        <a:cs typeface="+mn-cs"/>
      </a:defRPr>
    </a:lvl3pPr>
    <a:lvl4pPr marL="1198973" algn="l" rtl="0" eaLnBrk="0" fontAlgn="base" hangingPunct="0">
      <a:spcBef>
        <a:spcPct val="30000"/>
      </a:spcBef>
      <a:spcAft>
        <a:spcPct val="0"/>
      </a:spcAft>
      <a:defRPr sz="1000" kern="1200">
        <a:solidFill>
          <a:schemeClr val="tx1"/>
        </a:solidFill>
        <a:latin typeface="Arial" charset="0"/>
        <a:ea typeface="MS PGothic" pitchFamily="34" charset="-128"/>
        <a:cs typeface="+mn-cs"/>
      </a:defRPr>
    </a:lvl4pPr>
    <a:lvl5pPr marL="1598630" algn="l" rtl="0" eaLnBrk="0" fontAlgn="base" hangingPunct="0">
      <a:spcBef>
        <a:spcPct val="30000"/>
      </a:spcBef>
      <a:spcAft>
        <a:spcPct val="0"/>
      </a:spcAft>
      <a:defRPr sz="1000" kern="1200">
        <a:solidFill>
          <a:schemeClr val="tx1"/>
        </a:solidFill>
        <a:latin typeface="Arial" charset="0"/>
        <a:ea typeface="MS PGothic" pitchFamily="34" charset="-128"/>
        <a:cs typeface="+mn-cs"/>
      </a:defRPr>
    </a:lvl5pPr>
    <a:lvl6pPr marL="1998278" algn="l" defTabSz="399662" rtl="0" eaLnBrk="1" latinLnBrk="0" hangingPunct="1">
      <a:defRPr sz="1000" kern="1200">
        <a:solidFill>
          <a:schemeClr val="tx1"/>
        </a:solidFill>
        <a:latin typeface="+mn-lt"/>
        <a:ea typeface="+mn-ea"/>
        <a:cs typeface="+mn-cs"/>
      </a:defRPr>
    </a:lvl6pPr>
    <a:lvl7pPr marL="2397941" algn="l" defTabSz="399662" rtl="0" eaLnBrk="1" latinLnBrk="0" hangingPunct="1">
      <a:defRPr sz="1000" kern="1200">
        <a:solidFill>
          <a:schemeClr val="tx1"/>
        </a:solidFill>
        <a:latin typeface="+mn-lt"/>
        <a:ea typeface="+mn-ea"/>
        <a:cs typeface="+mn-cs"/>
      </a:defRPr>
    </a:lvl7pPr>
    <a:lvl8pPr marL="2797603" algn="l" defTabSz="399662" rtl="0" eaLnBrk="1" latinLnBrk="0" hangingPunct="1">
      <a:defRPr sz="1000" kern="1200">
        <a:solidFill>
          <a:schemeClr val="tx1"/>
        </a:solidFill>
        <a:latin typeface="+mn-lt"/>
        <a:ea typeface="+mn-ea"/>
        <a:cs typeface="+mn-cs"/>
      </a:defRPr>
    </a:lvl8pPr>
    <a:lvl9pPr marL="3197251" algn="l" defTabSz="39966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baseline="-25000">
                <a:solidFill>
                  <a:schemeClr val="tx1"/>
                </a:solidFill>
                <a:latin typeface="Arial" pitchFamily="34" charset="0"/>
                <a:ea typeface="MS PGothic" pitchFamily="34" charset="-128"/>
              </a:defRPr>
            </a:lvl1pPr>
            <a:lvl2pPr marL="742950" indent="-285750" eaLnBrk="0" hangingPunct="0">
              <a:defRPr sz="4000" b="1" baseline="-25000">
                <a:solidFill>
                  <a:schemeClr val="tx1"/>
                </a:solidFill>
                <a:latin typeface="Arial" pitchFamily="34" charset="0"/>
                <a:ea typeface="MS PGothic" pitchFamily="34" charset="-128"/>
              </a:defRPr>
            </a:lvl2pPr>
            <a:lvl3pPr marL="1143000" indent="-228600" eaLnBrk="0" hangingPunct="0">
              <a:defRPr sz="4000" b="1" baseline="-25000">
                <a:solidFill>
                  <a:schemeClr val="tx1"/>
                </a:solidFill>
                <a:latin typeface="Arial" pitchFamily="34" charset="0"/>
                <a:ea typeface="MS PGothic" pitchFamily="34" charset="-128"/>
              </a:defRPr>
            </a:lvl3pPr>
            <a:lvl4pPr marL="1600200" indent="-228600" eaLnBrk="0" hangingPunct="0">
              <a:defRPr sz="4000" b="1" baseline="-25000">
                <a:solidFill>
                  <a:schemeClr val="tx1"/>
                </a:solidFill>
                <a:latin typeface="Arial" pitchFamily="34" charset="0"/>
                <a:ea typeface="MS PGothic" pitchFamily="34" charset="-128"/>
              </a:defRPr>
            </a:lvl4pPr>
            <a:lvl5pPr marL="2057400" indent="-228600" eaLnBrk="0" hangingPunct="0">
              <a:defRPr sz="4000" b="1" baseline="-25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eaLnBrk="1" hangingPunct="1"/>
            <a:fld id="{D314095F-9EDE-4C7C-9E58-3C0D148A5523}" type="slidenum">
              <a:rPr lang="en-US" altLang="zh-CN" sz="1200" baseline="0">
                <a:ea typeface="SimSun" pitchFamily="2" charset="-122"/>
              </a:rPr>
              <a:pPr eaLnBrk="1" hangingPunct="1"/>
              <a:t>1</a:t>
            </a:fld>
            <a:endParaRPr lang="en-US" altLang="zh-CN" sz="1200" baseline="0">
              <a:ea typeface="SimSun" pitchFamily="2" charset="-122"/>
            </a:endParaRPr>
          </a:p>
        </p:txBody>
      </p:sp>
      <p:sp>
        <p:nvSpPr>
          <p:cNvPr id="15362" name="Rectangle 2"/>
          <p:cNvSpPr>
            <a:spLocks noGrp="1" noRot="1" noChangeAspect="1" noChangeArrowheads="1" noTextEdit="1"/>
          </p:cNvSpPr>
          <p:nvPr>
            <p:ph type="sldImg"/>
          </p:nvPr>
        </p:nvSpPr>
        <p:spPr>
          <a:xfrm>
            <a:off x="6273800" y="3810000"/>
            <a:ext cx="25400000" cy="19050000"/>
          </a:xfrm>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Arial" pitchFamily="34" charset="0"/>
              <a:ea typeface="SimSun" pitchFamily="2" charset="-122"/>
            </a:endParaRPr>
          </a:p>
        </p:txBody>
      </p:sp>
    </p:spTree>
    <p:extLst>
      <p:ext uri="{BB962C8B-B14F-4D97-AF65-F5344CB8AC3E}">
        <p14:creationId xmlns:p14="http://schemas.microsoft.com/office/powerpoint/2010/main" val="278636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2926085"/>
            <a:ext cx="37307520" cy="20482560"/>
          </a:xfrm>
        </p:spPr>
        <p:txBody>
          <a:bodyPr anchor="b">
            <a:noAutofit/>
          </a:bodyPr>
          <a:lstStyle>
            <a:lvl1pPr>
              <a:lnSpc>
                <a:spcPct val="100000"/>
              </a:lnSpc>
              <a:defRPr sz="38400"/>
            </a:lvl1pPr>
          </a:lstStyle>
          <a:p>
            <a:r>
              <a:rPr lang="en-US"/>
              <a:t>Click to edit Master title style</a:t>
            </a:r>
            <a:endParaRPr lang="en-US" dirty="0"/>
          </a:p>
        </p:txBody>
      </p:sp>
      <p:sp>
        <p:nvSpPr>
          <p:cNvPr id="3" name="Subtitle 2"/>
          <p:cNvSpPr>
            <a:spLocks noGrp="1"/>
          </p:cNvSpPr>
          <p:nvPr>
            <p:ph type="subTitle" idx="1"/>
          </p:nvPr>
        </p:nvSpPr>
        <p:spPr>
          <a:xfrm>
            <a:off x="6583680" y="23774400"/>
            <a:ext cx="30723840" cy="5852160"/>
          </a:xfrm>
        </p:spPr>
        <p:txBody>
          <a:bodyPr>
            <a:normAutofit/>
          </a:bodyPr>
          <a:lstStyle>
            <a:lvl1pPr marL="0" indent="0" algn="ctr">
              <a:buNone/>
              <a:defRPr sz="11500">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Slide Number Placeholder 7"/>
          <p:cNvSpPr>
            <a:spLocks noGrp="1"/>
          </p:cNvSpPr>
          <p:nvPr>
            <p:ph type="sldNum" sz="quarter" idx="11"/>
          </p:nvPr>
        </p:nvSpPr>
        <p:spPr/>
        <p:txBody>
          <a:bodyPr/>
          <a:lstStyle/>
          <a:p>
            <a:fld id="{37A3E2A6-8D49-4474-8C7A-1BD77D36969A}" type="slidenum">
              <a:rPr lang="en-US" altLang="zh-CN" smtClean="0"/>
              <a:pPr/>
              <a:t>‹#›</a:t>
            </a:fld>
            <a:endParaRPr lang="en-US" altLang="zh-CN"/>
          </a:p>
        </p:txBody>
      </p:sp>
      <p:sp>
        <p:nvSpPr>
          <p:cNvPr id="9" name="Footer Placeholder 8"/>
          <p:cNvSpPr>
            <a:spLocks noGrp="1"/>
          </p:cNvSpPr>
          <p:nvPr>
            <p:ph type="ftr" sz="quarter" idx="12"/>
          </p:nvPr>
        </p:nvSpPr>
        <p:spPr/>
        <p:txBody>
          <a:body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D4D3706F-022A-4C06-A89D-CC6518B0B387}" type="slidenum">
              <a:rPr lang="en-US" altLang="zh-CN" smtClean="0"/>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686FC460-F9B2-4FAC-8639-76A81A2F1E07}" type="slidenum">
              <a:rPr lang="en-US" altLang="zh-CN" smtClean="0"/>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ED22DA40-2263-4835-8046-3E03B8C47302}" type="slidenum">
              <a:rPr lang="en-US" altLang="zh-CN" smtClean="0"/>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6583682"/>
            <a:ext cx="37307520" cy="12024360"/>
          </a:xfrm>
        </p:spPr>
        <p:txBody>
          <a:bodyPr anchor="b"/>
          <a:lstStyle>
            <a:lvl1pPr algn="ctr" defTabSz="4389120" rtl="0" eaLnBrk="1" latinLnBrk="0" hangingPunct="1">
              <a:lnSpc>
                <a:spcPct val="100000"/>
              </a:lnSpc>
              <a:spcBef>
                <a:spcPct val="0"/>
              </a:spcBef>
              <a:buNone/>
              <a:defRPr lang="en-US" sz="230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3467102" y="19530065"/>
            <a:ext cx="37307520" cy="5433058"/>
          </a:xfrm>
        </p:spPr>
        <p:txBody>
          <a:bodyPr anchor="t"/>
          <a:lstStyle>
            <a:lvl1pPr marL="0" indent="0" algn="ctr">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A69381DC-2011-4E15-83C5-CAC2DE521040}" type="slidenum">
              <a:rPr lang="en-US" altLang="zh-CN" smtClean="0"/>
              <a:pPr/>
              <a:t>‹#›</a:t>
            </a:fld>
            <a:endParaRPr lang="en-US" altLang="zh-CN"/>
          </a:p>
        </p:txBody>
      </p:sp>
      <p:sp>
        <p:nvSpPr>
          <p:cNvPr id="7" name="Oval 6"/>
          <p:cNvSpPr/>
          <p:nvPr/>
        </p:nvSpPr>
        <p:spPr>
          <a:xfrm>
            <a:off x="21579840" y="18836640"/>
            <a:ext cx="406906" cy="406906"/>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8" name="Oval 7"/>
          <p:cNvSpPr/>
          <p:nvPr/>
        </p:nvSpPr>
        <p:spPr>
          <a:xfrm>
            <a:off x="22539960" y="18836640"/>
            <a:ext cx="406906" cy="406906"/>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9" name="Oval 8"/>
          <p:cNvSpPr/>
          <p:nvPr/>
        </p:nvSpPr>
        <p:spPr>
          <a:xfrm>
            <a:off x="20624294" y="18836640"/>
            <a:ext cx="406906" cy="406906"/>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22311360" y="7680963"/>
            <a:ext cx="19385280" cy="21724622"/>
          </a:xfrm>
        </p:spPr>
        <p:txBody>
          <a:bodyPr/>
          <a:lstStyle>
            <a:lvl1pPr>
              <a:defRPr sz="11500"/>
            </a:lvl1pPr>
            <a:lvl2pPr>
              <a:defRPr sz="7700"/>
            </a:lvl2pPr>
            <a:lvl3pPr>
              <a:defRPr sz="7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EE44600D-CC02-4B88-8ABC-93DD868FEC1E}" type="slidenum">
              <a:rPr lang="en-US" altLang="zh-CN" smtClean="0"/>
              <a:pPr/>
              <a:t>‹#›</a:t>
            </a:fld>
            <a:endParaRPr lang="en-US" altLang="zh-CN"/>
          </a:p>
        </p:txBody>
      </p:sp>
      <p:sp>
        <p:nvSpPr>
          <p:cNvPr id="9" name="Content Placeholder 8"/>
          <p:cNvSpPr>
            <a:spLocks noGrp="1"/>
          </p:cNvSpPr>
          <p:nvPr>
            <p:ph sz="quarter" idx="13"/>
          </p:nvPr>
        </p:nvSpPr>
        <p:spPr>
          <a:xfrm>
            <a:off x="1755648" y="7680960"/>
            <a:ext cx="19399910" cy="21726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680960"/>
            <a:ext cx="19392902" cy="2926080"/>
          </a:xfrm>
        </p:spPr>
        <p:txBody>
          <a:bodyPr anchor="b">
            <a:noAutofit/>
          </a:bodyPr>
          <a:lstStyle>
            <a:lvl1pPr marL="0" indent="0" algn="ctr">
              <a:buNone/>
              <a:defRPr sz="11500" b="0"/>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5" name="Text Placeholder 4"/>
          <p:cNvSpPr>
            <a:spLocks noGrp="1"/>
          </p:cNvSpPr>
          <p:nvPr>
            <p:ph type="body" sz="quarter" idx="3"/>
          </p:nvPr>
        </p:nvSpPr>
        <p:spPr>
          <a:xfrm>
            <a:off x="22311362" y="7680960"/>
            <a:ext cx="19400520" cy="2926080"/>
          </a:xfrm>
        </p:spPr>
        <p:txBody>
          <a:bodyPr anchor="b">
            <a:noAutofit/>
          </a:bodyPr>
          <a:lstStyle>
            <a:lvl1pPr marL="0" indent="0" algn="ctr">
              <a:buNone/>
              <a:defRPr sz="11500" b="0"/>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fld id="{53BE7EAE-744C-41DB-963D-B3771F2464B5}" type="slidenum">
              <a:rPr lang="en-US" altLang="zh-CN" smtClean="0"/>
              <a:pPr/>
              <a:t>‹#›</a:t>
            </a:fld>
            <a:endParaRPr lang="en-US" altLang="zh-CN"/>
          </a:p>
        </p:txBody>
      </p:sp>
      <p:sp>
        <p:nvSpPr>
          <p:cNvPr id="11" name="Content Placeholder 10"/>
          <p:cNvSpPr>
            <a:spLocks noGrp="1"/>
          </p:cNvSpPr>
          <p:nvPr>
            <p:ph sz="quarter" idx="13"/>
          </p:nvPr>
        </p:nvSpPr>
        <p:spPr>
          <a:xfrm>
            <a:off x="2194560" y="10621670"/>
            <a:ext cx="19399910" cy="18785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22428403" y="10621673"/>
            <a:ext cx="19399910" cy="1878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fld id="{70D757B5-3395-4EC7-A25C-53DFE322190F}" type="slidenum">
              <a:rPr lang="en-US" altLang="zh-CN" smtClean="0"/>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fld id="{03DA38B8-F8C0-4B85-A092-4472F1EEDAFC}" type="slidenum">
              <a:rPr lang="en-US" altLang="zh-CN" smtClean="0"/>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354020" y="1280160"/>
            <a:ext cx="14439902" cy="10058400"/>
          </a:xfrm>
        </p:spPr>
        <p:txBody>
          <a:bodyPr anchor="b"/>
          <a:lstStyle>
            <a:lvl1pPr algn="ctr">
              <a:lnSpc>
                <a:spcPct val="100000"/>
              </a:lnSpc>
              <a:defRPr sz="134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3451860" y="1310643"/>
            <a:ext cx="23980142"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8354020" y="11704323"/>
            <a:ext cx="14439902" cy="17701262"/>
          </a:xfrm>
        </p:spPr>
        <p:txBody>
          <a:bodyPr>
            <a:normAutofit/>
          </a:bodyPr>
          <a:lstStyle>
            <a:lvl1pPr marL="0" indent="0" algn="ctr">
              <a:lnSpc>
                <a:spcPct val="125000"/>
              </a:lnSpc>
              <a:buNone/>
              <a:defRPr sz="7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BA2ED376-DFAC-423C-9B3E-7CFD32B53ECF}" type="slidenum">
              <a:rPr lang="en-US" altLang="zh-CN" smtClean="0"/>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61965" y="1097280"/>
            <a:ext cx="27416755" cy="4297680"/>
          </a:xfrm>
        </p:spPr>
        <p:txBody>
          <a:bodyPr anchor="b"/>
          <a:lstStyle>
            <a:lvl1pPr algn="ctr">
              <a:lnSpc>
                <a:spcPct val="100000"/>
              </a:lnSpc>
              <a:defRPr sz="13400" b="0"/>
            </a:lvl1pPr>
          </a:lstStyle>
          <a:p>
            <a:r>
              <a:rPr lang="en-US"/>
              <a:t>Click to edit Master title style</a:t>
            </a:r>
            <a:endParaRPr lang="en-US" dirty="0"/>
          </a:p>
        </p:txBody>
      </p:sp>
      <p:sp>
        <p:nvSpPr>
          <p:cNvPr id="3" name="Picture Placeholder 2"/>
          <p:cNvSpPr>
            <a:spLocks noGrp="1"/>
          </p:cNvSpPr>
          <p:nvPr>
            <p:ph type="pic" idx="1"/>
          </p:nvPr>
        </p:nvSpPr>
        <p:spPr>
          <a:xfrm>
            <a:off x="7239005" y="5486400"/>
            <a:ext cx="29062675" cy="21797011"/>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061965" y="27889200"/>
            <a:ext cx="27416755" cy="2560320"/>
          </a:xfrm>
        </p:spPr>
        <p:txBody>
          <a:bodyPr>
            <a:normAutofit/>
          </a:bodyPr>
          <a:lstStyle>
            <a:lvl1pPr marL="0" indent="0" algn="ctr">
              <a:buNone/>
              <a:defRPr sz="7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59CD2008-6B2E-4E35-B5DB-FCAB12E44FEF}" type="slidenum">
              <a:rPr lang="en-US" altLang="zh-CN" smtClean="0"/>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0"/>
            <a:ext cx="39502080" cy="7680960"/>
          </a:xfrm>
          <a:prstGeom prst="rect">
            <a:avLst/>
          </a:prstGeom>
        </p:spPr>
        <p:txBody>
          <a:bodyPr vert="horz" lIns="438912" tIns="219456" rIns="438912" bIns="219456"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544068" y="30510482"/>
            <a:ext cx="10012680" cy="1752600"/>
          </a:xfrm>
          <a:prstGeom prst="rect">
            <a:avLst/>
          </a:prstGeom>
        </p:spPr>
        <p:txBody>
          <a:bodyPr vert="horz" lIns="438912" tIns="219456" rIns="219456" bIns="219456" rtlCol="0" anchor="ctr"/>
          <a:lstStyle>
            <a:lvl1pPr algn="r">
              <a:defRPr sz="5800">
                <a:solidFill>
                  <a:schemeClr val="tx1">
                    <a:lumMod val="65000"/>
                    <a:lumOff val="35000"/>
                  </a:schemeClr>
                </a:solidFill>
                <a:latin typeface="Century Gothic" pitchFamily="34" charset="0"/>
              </a:defRPr>
            </a:lvl1pPr>
          </a:lstStyle>
          <a:p>
            <a:pPr>
              <a:defRPr/>
            </a:pPr>
            <a:endParaRPr lang="en-US" altLang="zh-CN"/>
          </a:p>
        </p:txBody>
      </p:sp>
      <p:sp>
        <p:nvSpPr>
          <p:cNvPr id="5" name="Footer Placeholder 4"/>
          <p:cNvSpPr>
            <a:spLocks noGrp="1"/>
          </p:cNvSpPr>
          <p:nvPr>
            <p:ph type="ftr" sz="quarter" idx="3"/>
          </p:nvPr>
        </p:nvSpPr>
        <p:spPr>
          <a:xfrm>
            <a:off x="3163994" y="30510482"/>
            <a:ext cx="13670280" cy="1752600"/>
          </a:xfrm>
          <a:prstGeom prst="rect">
            <a:avLst/>
          </a:prstGeom>
        </p:spPr>
        <p:txBody>
          <a:bodyPr vert="horz" lIns="219456" tIns="219456" rIns="438912" bIns="219456" rtlCol="0" anchor="ctr"/>
          <a:lstStyle>
            <a:lvl1pPr algn="l">
              <a:defRPr sz="5800">
                <a:solidFill>
                  <a:schemeClr val="tx1">
                    <a:lumMod val="65000"/>
                    <a:lumOff val="35000"/>
                  </a:schemeClr>
                </a:solidFill>
                <a:latin typeface="Century Gothic" pitchFamily="34" charset="0"/>
              </a:defRPr>
            </a:lvl1pPr>
          </a:lstStyle>
          <a:p>
            <a:pPr>
              <a:defRPr/>
            </a:pPr>
            <a:endParaRPr lang="en-US" altLang="zh-CN"/>
          </a:p>
        </p:txBody>
      </p:sp>
      <p:sp>
        <p:nvSpPr>
          <p:cNvPr id="6" name="Slide Number Placeholder 5"/>
          <p:cNvSpPr>
            <a:spLocks noGrp="1"/>
          </p:cNvSpPr>
          <p:nvPr>
            <p:ph type="sldNum" sz="quarter" idx="4"/>
          </p:nvPr>
        </p:nvSpPr>
        <p:spPr>
          <a:xfrm>
            <a:off x="41007737" y="30510482"/>
            <a:ext cx="2697480" cy="1752600"/>
          </a:xfrm>
          <a:prstGeom prst="rect">
            <a:avLst/>
          </a:prstGeom>
        </p:spPr>
        <p:txBody>
          <a:bodyPr vert="horz" lIns="131674" tIns="219456" rIns="219456" bIns="219456" rtlCol="0" anchor="ctr"/>
          <a:lstStyle>
            <a:lvl1pPr algn="l">
              <a:defRPr sz="5800">
                <a:solidFill>
                  <a:schemeClr val="tx1">
                    <a:lumMod val="65000"/>
                    <a:lumOff val="35000"/>
                  </a:schemeClr>
                </a:solidFill>
                <a:latin typeface="Century Gothic" pitchFamily="34" charset="0"/>
              </a:defRPr>
            </a:lvl1pPr>
          </a:lstStyle>
          <a:p>
            <a:fld id="{99B2E749-6C7C-465B-A61C-951C49A85D32}" type="slidenum">
              <a:rPr lang="en-US" altLang="zh-CN" smtClean="0"/>
              <a:pPr/>
              <a:t>‹#›</a:t>
            </a:fld>
            <a:endParaRPr lang="en-US" altLang="zh-CN"/>
          </a:p>
        </p:txBody>
      </p:sp>
      <p:sp>
        <p:nvSpPr>
          <p:cNvPr id="7" name="Oval 6"/>
          <p:cNvSpPr/>
          <p:nvPr/>
        </p:nvSpPr>
        <p:spPr>
          <a:xfrm>
            <a:off x="40597248" y="31197043"/>
            <a:ext cx="406906" cy="406906"/>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marL="0" algn="ctr" defTabSz="4389120" rtl="0" eaLnBrk="1" latinLnBrk="0" hangingPunct="1"/>
            <a:endParaRPr lang="en-US" sz="8600" kern="1200">
              <a:solidFill>
                <a:schemeClr val="lt1"/>
              </a:solidFill>
              <a:latin typeface="+mn-lt"/>
              <a:ea typeface="+mn-ea"/>
              <a:cs typeface="+mn-cs"/>
            </a:endParaRPr>
          </a:p>
        </p:txBody>
      </p:sp>
      <p:sp>
        <p:nvSpPr>
          <p:cNvPr id="8" name="Oval 7"/>
          <p:cNvSpPr/>
          <p:nvPr/>
        </p:nvSpPr>
        <p:spPr>
          <a:xfrm>
            <a:off x="2731771" y="31197043"/>
            <a:ext cx="406906" cy="406906"/>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txStyles>
    <p:titleStyle>
      <a:lvl1pPr algn="ctr" defTabSz="4389120" rtl="0" eaLnBrk="1" latinLnBrk="0" hangingPunct="1">
        <a:lnSpc>
          <a:spcPts val="27840"/>
        </a:lnSpc>
        <a:spcBef>
          <a:spcPct val="0"/>
        </a:spcBef>
        <a:buNone/>
        <a:defRPr sz="259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1645920" indent="-1645920" algn="l" defTabSz="4389120" rtl="0" eaLnBrk="1" latinLnBrk="0" hangingPunct="1">
        <a:spcBef>
          <a:spcPct val="20000"/>
        </a:spcBef>
        <a:buFont typeface="Arial" pitchFamily="34" charset="0"/>
        <a:buChar char="•"/>
        <a:defRPr sz="11500" kern="1200">
          <a:solidFill>
            <a:schemeClr val="tx1">
              <a:lumMod val="50000"/>
              <a:lumOff val="50000"/>
            </a:schemeClr>
          </a:solidFill>
          <a:latin typeface="+mj-lt"/>
          <a:ea typeface="+mn-ea"/>
          <a:cs typeface="+mn-cs"/>
        </a:defRPr>
      </a:lvl1pPr>
      <a:lvl2pPr marL="3566160" indent="-1371600" algn="l" defTabSz="4389120" rtl="0" eaLnBrk="1" latinLnBrk="0" hangingPunct="1">
        <a:spcBef>
          <a:spcPct val="20000"/>
        </a:spcBef>
        <a:buFont typeface="Courier New" pitchFamily="49" charset="0"/>
        <a:buChar char="o"/>
        <a:defRPr sz="7700" kern="1200">
          <a:solidFill>
            <a:schemeClr val="tx1">
              <a:lumMod val="50000"/>
              <a:lumOff val="50000"/>
            </a:schemeClr>
          </a:solidFill>
          <a:latin typeface="+mj-lt"/>
          <a:ea typeface="+mn-ea"/>
          <a:cs typeface="+mn-cs"/>
        </a:defRPr>
      </a:lvl2pPr>
      <a:lvl3pPr marL="5486400" indent="-1097280" algn="l" defTabSz="4389120" rtl="0" eaLnBrk="1" latinLnBrk="0" hangingPunct="1">
        <a:spcBef>
          <a:spcPct val="20000"/>
        </a:spcBef>
        <a:buFont typeface="Arial" pitchFamily="34" charset="0"/>
        <a:buChar char="•"/>
        <a:defRPr sz="7700" kern="1200">
          <a:solidFill>
            <a:schemeClr val="tx1">
              <a:lumMod val="50000"/>
              <a:lumOff val="50000"/>
            </a:schemeClr>
          </a:solidFill>
          <a:latin typeface="+mj-lt"/>
          <a:ea typeface="+mn-ea"/>
          <a:cs typeface="+mn-cs"/>
        </a:defRPr>
      </a:lvl3pPr>
      <a:lvl4pPr marL="7680960" indent="-1097280" algn="l" defTabSz="4389120" rtl="0" eaLnBrk="1" latinLnBrk="0" hangingPunct="1">
        <a:spcBef>
          <a:spcPct val="20000"/>
        </a:spcBef>
        <a:buFont typeface="Courier New" pitchFamily="49" charset="0"/>
        <a:buChar char="o"/>
        <a:defRPr sz="7700" kern="1200">
          <a:solidFill>
            <a:schemeClr val="tx1">
              <a:lumMod val="50000"/>
              <a:lumOff val="50000"/>
            </a:schemeClr>
          </a:solidFill>
          <a:latin typeface="+mj-lt"/>
          <a:ea typeface="+mn-ea"/>
          <a:cs typeface="+mn-cs"/>
        </a:defRPr>
      </a:lvl4pPr>
      <a:lvl5pPr marL="9875520" indent="-1097280" algn="l" defTabSz="4389120" rtl="0" eaLnBrk="1" latinLnBrk="0" hangingPunct="1">
        <a:spcBef>
          <a:spcPct val="20000"/>
        </a:spcBef>
        <a:buFont typeface="Arial" pitchFamily="34" charset="0"/>
        <a:buChar char="•"/>
        <a:defRPr sz="7700" kern="1200">
          <a:solidFill>
            <a:schemeClr val="tx1">
              <a:lumMod val="50000"/>
              <a:lumOff val="50000"/>
            </a:schemeClr>
          </a:solidFill>
          <a:latin typeface="+mj-lt"/>
          <a:ea typeface="+mn-ea"/>
          <a:cs typeface="+mn-cs"/>
        </a:defRPr>
      </a:lvl5pPr>
      <a:lvl6pPr marL="12070080" indent="-1097280" algn="l" defTabSz="4389120" rtl="0" eaLnBrk="1" latinLnBrk="0" hangingPunct="1">
        <a:spcBef>
          <a:spcPct val="20000"/>
        </a:spcBef>
        <a:buFont typeface="Courier New" pitchFamily="49" charset="0"/>
        <a:buChar char="o"/>
        <a:defRPr sz="7700" kern="1200">
          <a:solidFill>
            <a:schemeClr val="tx1">
              <a:lumMod val="50000"/>
              <a:lumOff val="50000"/>
            </a:schemeClr>
          </a:solidFill>
          <a:latin typeface="+mj-lt"/>
          <a:ea typeface="+mn-ea"/>
          <a:cs typeface="+mn-cs"/>
        </a:defRPr>
      </a:lvl6pPr>
      <a:lvl7pPr marL="14264640" indent="-1097280" algn="l" defTabSz="4389120" rtl="0" eaLnBrk="1" latinLnBrk="0" hangingPunct="1">
        <a:spcBef>
          <a:spcPct val="20000"/>
        </a:spcBef>
        <a:buFont typeface="Arial" pitchFamily="34" charset="0"/>
        <a:buChar char="•"/>
        <a:defRPr sz="7700" kern="1200">
          <a:solidFill>
            <a:schemeClr val="tx1">
              <a:lumMod val="50000"/>
              <a:lumOff val="50000"/>
            </a:schemeClr>
          </a:solidFill>
          <a:latin typeface="+mj-lt"/>
          <a:ea typeface="+mn-ea"/>
          <a:cs typeface="+mn-cs"/>
        </a:defRPr>
      </a:lvl7pPr>
      <a:lvl8pPr marL="16459200" indent="-1097280" algn="l" defTabSz="4389120" rtl="0" eaLnBrk="1" latinLnBrk="0" hangingPunct="1">
        <a:spcBef>
          <a:spcPct val="20000"/>
        </a:spcBef>
        <a:buFont typeface="Courier New" pitchFamily="49" charset="0"/>
        <a:buChar char="o"/>
        <a:defRPr sz="7700" kern="1200">
          <a:solidFill>
            <a:schemeClr val="tx1">
              <a:lumMod val="50000"/>
              <a:lumOff val="50000"/>
            </a:schemeClr>
          </a:solidFill>
          <a:latin typeface="+mj-lt"/>
          <a:ea typeface="+mn-ea"/>
          <a:cs typeface="+mn-cs"/>
        </a:defRPr>
      </a:lvl8pPr>
      <a:lvl9pPr marL="18653760" indent="-1097280" algn="l" defTabSz="4389120" rtl="0" eaLnBrk="1" latinLnBrk="0" hangingPunct="1">
        <a:spcBef>
          <a:spcPct val="20000"/>
        </a:spcBef>
        <a:buFont typeface="Arial" pitchFamily="34" charset="0"/>
        <a:buChar char="•"/>
        <a:defRPr sz="7700" kern="1200">
          <a:solidFill>
            <a:schemeClr val="tx1">
              <a:lumMod val="50000"/>
              <a:lumOff val="50000"/>
            </a:schemeClr>
          </a:solidFill>
          <a:latin typeface="+mj-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jpg"/><Relationship Id="rId5" Type="http://schemas.openxmlformats.org/officeDocument/2006/relationships/image" Target="../media/image4.emf"/><Relationship Id="rId15" Type="http://schemas.openxmlformats.org/officeDocument/2006/relationships/image" Target="../media/image1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9" name="Text Box 16"/>
          <p:cNvSpPr txBox="1">
            <a:spLocks noChangeArrowheads="1"/>
          </p:cNvSpPr>
          <p:nvPr/>
        </p:nvSpPr>
        <p:spPr bwMode="auto">
          <a:xfrm>
            <a:off x="8490859" y="668666"/>
            <a:ext cx="28019827" cy="430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925" tIns="39970" rIns="79925" bIns="39970">
            <a:spAutoFit/>
          </a:bodyPr>
          <a:lstStyle>
            <a:lvl1pPr defTabSz="5016500" eaLnBrk="0" hangingPunct="0">
              <a:defRPr sz="4000" b="1" baseline="-25000">
                <a:solidFill>
                  <a:schemeClr val="tx1"/>
                </a:solidFill>
                <a:latin typeface="Arial" pitchFamily="34" charset="0"/>
                <a:ea typeface="MS PGothic" pitchFamily="34" charset="-128"/>
              </a:defRPr>
            </a:lvl1pPr>
            <a:lvl2pPr marL="742950" indent="-285750" defTabSz="5016500" eaLnBrk="0" hangingPunct="0">
              <a:defRPr sz="4000" b="1" baseline="-25000">
                <a:solidFill>
                  <a:schemeClr val="tx1"/>
                </a:solidFill>
                <a:latin typeface="Arial" pitchFamily="34" charset="0"/>
                <a:ea typeface="MS PGothic" pitchFamily="34" charset="-128"/>
              </a:defRPr>
            </a:lvl2pPr>
            <a:lvl3pPr marL="1143000" indent="-228600" defTabSz="5016500" eaLnBrk="0" hangingPunct="0">
              <a:defRPr sz="4000" b="1" baseline="-25000">
                <a:solidFill>
                  <a:schemeClr val="tx1"/>
                </a:solidFill>
                <a:latin typeface="Arial" pitchFamily="34" charset="0"/>
                <a:ea typeface="MS PGothic" pitchFamily="34" charset="-128"/>
              </a:defRPr>
            </a:lvl3pPr>
            <a:lvl4pPr marL="1600200" indent="-228600" defTabSz="5016500" eaLnBrk="0" hangingPunct="0">
              <a:defRPr sz="4000" b="1" baseline="-25000">
                <a:solidFill>
                  <a:schemeClr val="tx1"/>
                </a:solidFill>
                <a:latin typeface="Arial" pitchFamily="34" charset="0"/>
                <a:ea typeface="MS PGothic" pitchFamily="34" charset="-128"/>
              </a:defRPr>
            </a:lvl4pPr>
            <a:lvl5pPr marL="2057400" indent="-228600" defTabSz="5016500" eaLnBrk="0" hangingPunct="0">
              <a:defRPr sz="4000" b="1" baseline="-25000">
                <a:solidFill>
                  <a:schemeClr val="tx1"/>
                </a:solidFill>
                <a:latin typeface="Arial" pitchFamily="34" charset="0"/>
                <a:ea typeface="MS PGothic" pitchFamily="34" charset="-128"/>
              </a:defRPr>
            </a:lvl5pPr>
            <a:lvl6pPr marL="25146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algn="ctr" eaLnBrk="1" hangingPunct="1">
              <a:spcBef>
                <a:spcPts val="0"/>
              </a:spcBef>
            </a:pPr>
            <a:r>
              <a:rPr lang="en-US" altLang="zh-CN" sz="7200" baseline="0" dirty="0">
                <a:ea typeface="SimSun" pitchFamily="2" charset="-122"/>
              </a:rPr>
              <a:t>The Advanced Control of Autonomous Quadrotors </a:t>
            </a:r>
          </a:p>
          <a:p>
            <a:pPr algn="ctr" eaLnBrk="1" hangingPunct="1">
              <a:spcBef>
                <a:spcPts val="0"/>
              </a:spcBef>
            </a:pPr>
            <a:endParaRPr lang="en-US" sz="8200" dirty="0"/>
          </a:p>
          <a:p>
            <a:pPr algn="ctr" eaLnBrk="1" hangingPunct="1">
              <a:spcBef>
                <a:spcPts val="0"/>
              </a:spcBef>
            </a:pPr>
            <a:r>
              <a:rPr lang="en-US" sz="8200" dirty="0"/>
              <a:t>Rohan Narayan, Dr. Laurent </a:t>
            </a:r>
            <a:r>
              <a:rPr lang="en-US" sz="8200" dirty="0" err="1"/>
              <a:t>Burlion</a:t>
            </a:r>
            <a:endParaRPr lang="en-US" sz="8200" dirty="0"/>
          </a:p>
          <a:p>
            <a:pPr algn="ctr" eaLnBrk="1" hangingPunct="1">
              <a:spcBef>
                <a:spcPct val="50000"/>
              </a:spcBef>
            </a:pPr>
            <a:endParaRPr lang="en-US" altLang="zh-CN" sz="6200" baseline="0" dirty="0">
              <a:ea typeface="SimSun" pitchFamily="2" charset="-122"/>
            </a:endParaRPr>
          </a:p>
        </p:txBody>
      </p:sp>
      <p:sp>
        <p:nvSpPr>
          <p:cNvPr id="14341" name="Text Box 18"/>
          <p:cNvSpPr txBox="1">
            <a:spLocks noChangeArrowheads="1"/>
          </p:cNvSpPr>
          <p:nvPr/>
        </p:nvSpPr>
        <p:spPr bwMode="auto">
          <a:xfrm>
            <a:off x="4449533" y="4539454"/>
            <a:ext cx="37359773" cy="55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925" tIns="39970" rIns="79925" bIns="39970">
            <a:spAutoFit/>
          </a:bodyPr>
          <a:lstStyle>
            <a:lvl1pPr defTabSz="5016500" eaLnBrk="0" hangingPunct="0">
              <a:defRPr sz="4000" b="1" baseline="-25000">
                <a:solidFill>
                  <a:schemeClr val="tx1"/>
                </a:solidFill>
                <a:latin typeface="Arial" pitchFamily="34" charset="0"/>
                <a:ea typeface="MS PGothic" pitchFamily="34" charset="-128"/>
              </a:defRPr>
            </a:lvl1pPr>
            <a:lvl2pPr marL="742950" indent="-285750" defTabSz="5016500" eaLnBrk="0" hangingPunct="0">
              <a:defRPr sz="4000" b="1" baseline="-25000">
                <a:solidFill>
                  <a:schemeClr val="tx1"/>
                </a:solidFill>
                <a:latin typeface="Arial" pitchFamily="34" charset="0"/>
                <a:ea typeface="MS PGothic" pitchFamily="34" charset="-128"/>
              </a:defRPr>
            </a:lvl2pPr>
            <a:lvl3pPr marL="1143000" indent="-228600" defTabSz="5016500" eaLnBrk="0" hangingPunct="0">
              <a:defRPr sz="4000" b="1" baseline="-25000">
                <a:solidFill>
                  <a:schemeClr val="tx1"/>
                </a:solidFill>
                <a:latin typeface="Arial" pitchFamily="34" charset="0"/>
                <a:ea typeface="MS PGothic" pitchFamily="34" charset="-128"/>
              </a:defRPr>
            </a:lvl3pPr>
            <a:lvl4pPr marL="1600200" indent="-228600" defTabSz="5016500" eaLnBrk="0" hangingPunct="0">
              <a:defRPr sz="4000" b="1" baseline="-25000">
                <a:solidFill>
                  <a:schemeClr val="tx1"/>
                </a:solidFill>
                <a:latin typeface="Arial" pitchFamily="34" charset="0"/>
                <a:ea typeface="MS PGothic" pitchFamily="34" charset="-128"/>
              </a:defRPr>
            </a:lvl4pPr>
            <a:lvl5pPr marL="2057400" indent="-228600" defTabSz="5016500" eaLnBrk="0" hangingPunct="0">
              <a:defRPr sz="4000" b="1" baseline="-25000">
                <a:solidFill>
                  <a:schemeClr val="tx1"/>
                </a:solidFill>
                <a:latin typeface="Arial" pitchFamily="34" charset="0"/>
                <a:ea typeface="MS PGothic" pitchFamily="34" charset="-128"/>
              </a:defRPr>
            </a:lvl5pPr>
            <a:lvl6pPr marL="25146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algn="ctr" eaLnBrk="1" hangingPunct="1">
              <a:lnSpc>
                <a:spcPct val="60000"/>
              </a:lnSpc>
              <a:spcBef>
                <a:spcPct val="50000"/>
              </a:spcBef>
            </a:pPr>
            <a:r>
              <a:rPr lang="en-US" altLang="zh-CN" sz="4800" baseline="0" dirty="0">
                <a:ea typeface="SimSun" pitchFamily="2" charset="-122"/>
              </a:rPr>
              <a:t>The Department of Mechanical and Aerospace Engineering, Rutgers University, Piscataway, New Jersey 08854 </a:t>
            </a:r>
          </a:p>
        </p:txBody>
      </p:sp>
      <p:sp>
        <p:nvSpPr>
          <p:cNvPr id="14346" name="Rectangle 45"/>
          <p:cNvSpPr>
            <a:spLocks noChangeArrowheads="1"/>
          </p:cNvSpPr>
          <p:nvPr/>
        </p:nvSpPr>
        <p:spPr bwMode="auto">
          <a:xfrm>
            <a:off x="1371600" y="9391567"/>
            <a:ext cx="13128173" cy="106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925" tIns="39970" rIns="79925" bIns="39970" anchor="ctr">
            <a:spAutoFit/>
          </a:bodyPr>
          <a:lstStyle/>
          <a:p>
            <a:pPr algn="ctr"/>
            <a:endParaRPr lang="en-US" altLang="zh-CN" sz="4300" dirty="0">
              <a:ea typeface="SimSun" pitchFamily="2" charset="-122"/>
            </a:endParaRPr>
          </a:p>
          <a:p>
            <a:pPr algn="ctr"/>
            <a:endParaRPr lang="en-US" altLang="zh-CN" sz="1900" dirty="0">
              <a:ea typeface="SimSun" pitchFamily="2" charset="-122"/>
            </a:endParaRPr>
          </a:p>
          <a:p>
            <a:pPr algn="just">
              <a:spcAft>
                <a:spcPts val="2626"/>
              </a:spcAft>
            </a:pPr>
            <a:r>
              <a:rPr lang="en-US" altLang="zh-CN" dirty="0">
                <a:ea typeface="SimSun" pitchFamily="2" charset="-122"/>
              </a:rPr>
              <a:t>	</a:t>
            </a:r>
            <a:endParaRPr lang="en-US" altLang="zh-CN" baseline="0" dirty="0">
              <a:ea typeface="SimSun" pitchFamily="2" charset="-122"/>
            </a:endParaRPr>
          </a:p>
        </p:txBody>
      </p:sp>
      <p:pic>
        <p:nvPicPr>
          <p:cNvPr id="14355" name="Picture 4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8600" y="533400"/>
            <a:ext cx="4297680" cy="42976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9" descr="https://aresty.rutgers.edu/sites/default/files/images/aresty/aresty-logo-col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197" y="1334981"/>
            <a:ext cx="7437662" cy="305130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 y="5562150"/>
            <a:ext cx="14824488" cy="13210277"/>
            <a:chOff x="1219200" y="6557962"/>
            <a:chExt cx="16106775" cy="10210799"/>
          </a:xfrm>
        </p:grpSpPr>
        <p:sp>
          <p:nvSpPr>
            <p:cNvPr id="14342" name="Rectangle 31"/>
            <p:cNvSpPr>
              <a:spLocks noChangeArrowheads="1"/>
            </p:cNvSpPr>
            <p:nvPr/>
          </p:nvSpPr>
          <p:spPr bwMode="auto">
            <a:xfrm>
              <a:off x="1219200" y="6557962"/>
              <a:ext cx="16078200" cy="10210799"/>
            </a:xfrm>
            <a:prstGeom prst="rect">
              <a:avLst/>
            </a:prstGeom>
            <a:noFill/>
            <a:ln w="12700" cmpd="sng">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aseline="0"/>
            </a:p>
          </p:txBody>
        </p:sp>
        <p:sp>
          <p:nvSpPr>
            <p:cNvPr id="70" name="Rectangle 69"/>
            <p:cNvSpPr/>
            <p:nvPr/>
          </p:nvSpPr>
          <p:spPr>
            <a:xfrm>
              <a:off x="1219200" y="6572713"/>
              <a:ext cx="16106775" cy="582840"/>
            </a:xfrm>
            <a:custGeom>
              <a:avLst/>
              <a:gdLst>
                <a:gd name="connsiteX0" fmla="*/ 0 w 16106775"/>
                <a:gd name="connsiteY0" fmla="*/ 0 h 646331"/>
                <a:gd name="connsiteX1" fmla="*/ 16106775 w 16106775"/>
                <a:gd name="connsiteY1" fmla="*/ 0 h 646331"/>
                <a:gd name="connsiteX2" fmla="*/ 16106775 w 16106775"/>
                <a:gd name="connsiteY2" fmla="*/ 646331 h 646331"/>
                <a:gd name="connsiteX3" fmla="*/ 0 w 16106775"/>
                <a:gd name="connsiteY3" fmla="*/ 646331 h 646331"/>
                <a:gd name="connsiteX4" fmla="*/ 0 w 16106775"/>
                <a:gd name="connsiteY4" fmla="*/ 0 h 646331"/>
                <a:gd name="connsiteX0" fmla="*/ 0 w 16106775"/>
                <a:gd name="connsiteY0" fmla="*/ 0 h 817781"/>
                <a:gd name="connsiteX1" fmla="*/ 16106775 w 16106775"/>
                <a:gd name="connsiteY1" fmla="*/ 0 h 817781"/>
                <a:gd name="connsiteX2" fmla="*/ 16106775 w 16106775"/>
                <a:gd name="connsiteY2" fmla="*/ 646331 h 817781"/>
                <a:gd name="connsiteX3" fmla="*/ 0 w 16106775"/>
                <a:gd name="connsiteY3" fmla="*/ 817781 h 817781"/>
                <a:gd name="connsiteX4" fmla="*/ 0 w 16106775"/>
                <a:gd name="connsiteY4" fmla="*/ 0 h 817781"/>
                <a:gd name="connsiteX0" fmla="*/ 0 w 16106775"/>
                <a:gd name="connsiteY0" fmla="*/ 0 h 817781"/>
                <a:gd name="connsiteX1" fmla="*/ 16106775 w 16106775"/>
                <a:gd name="connsiteY1" fmla="*/ 0 h 817781"/>
                <a:gd name="connsiteX2" fmla="*/ 16106775 w 16106775"/>
                <a:gd name="connsiteY2" fmla="*/ 817781 h 817781"/>
                <a:gd name="connsiteX3" fmla="*/ 0 w 16106775"/>
                <a:gd name="connsiteY3" fmla="*/ 817781 h 817781"/>
                <a:gd name="connsiteX4" fmla="*/ 0 w 16106775"/>
                <a:gd name="connsiteY4" fmla="*/ 0 h 817781"/>
                <a:gd name="connsiteX0" fmla="*/ 0 w 16106775"/>
                <a:gd name="connsiteY0" fmla="*/ 0 h 979756"/>
                <a:gd name="connsiteX1" fmla="*/ 16106775 w 16106775"/>
                <a:gd name="connsiteY1" fmla="*/ 0 h 979756"/>
                <a:gd name="connsiteX2" fmla="*/ 16106775 w 16106775"/>
                <a:gd name="connsiteY2" fmla="*/ 817781 h 979756"/>
                <a:gd name="connsiteX3" fmla="*/ 0 w 16106775"/>
                <a:gd name="connsiteY3" fmla="*/ 979756 h 979756"/>
                <a:gd name="connsiteX4" fmla="*/ 0 w 16106775"/>
                <a:gd name="connsiteY4" fmla="*/ 0 h 979756"/>
                <a:gd name="connsiteX0" fmla="*/ 0 w 16106775"/>
                <a:gd name="connsiteY0" fmla="*/ 0 h 979756"/>
                <a:gd name="connsiteX1" fmla="*/ 16106775 w 16106775"/>
                <a:gd name="connsiteY1" fmla="*/ 0 h 979756"/>
                <a:gd name="connsiteX2" fmla="*/ 16106775 w 16106775"/>
                <a:gd name="connsiteY2" fmla="*/ 979756 h 979756"/>
                <a:gd name="connsiteX3" fmla="*/ 0 w 16106775"/>
                <a:gd name="connsiteY3" fmla="*/ 979756 h 979756"/>
                <a:gd name="connsiteX4" fmla="*/ 0 w 16106775"/>
                <a:gd name="connsiteY4" fmla="*/ 0 h 979756"/>
                <a:gd name="connsiteX0" fmla="*/ 0 w 16106775"/>
                <a:gd name="connsiteY0" fmla="*/ 0 h 979756"/>
                <a:gd name="connsiteX1" fmla="*/ 16106775 w 16106775"/>
                <a:gd name="connsiteY1" fmla="*/ 0 h 979756"/>
                <a:gd name="connsiteX2" fmla="*/ 16106775 w 16106775"/>
                <a:gd name="connsiteY2" fmla="*/ 979756 h 979756"/>
                <a:gd name="connsiteX3" fmla="*/ 15741 w 16106775"/>
                <a:gd name="connsiteY3" fmla="*/ 763643 h 979756"/>
                <a:gd name="connsiteX4" fmla="*/ 0 w 16106775"/>
                <a:gd name="connsiteY4" fmla="*/ 0 h 979756"/>
                <a:gd name="connsiteX0" fmla="*/ 0 w 16106775"/>
                <a:gd name="connsiteY0" fmla="*/ 0 h 763643"/>
                <a:gd name="connsiteX1" fmla="*/ 16106775 w 16106775"/>
                <a:gd name="connsiteY1" fmla="*/ 0 h 763643"/>
                <a:gd name="connsiteX2" fmla="*/ 16091032 w 16106775"/>
                <a:gd name="connsiteY2" fmla="*/ 750930 h 763643"/>
                <a:gd name="connsiteX3" fmla="*/ 15741 w 16106775"/>
                <a:gd name="connsiteY3" fmla="*/ 763643 h 763643"/>
                <a:gd name="connsiteX4" fmla="*/ 0 w 16106775"/>
                <a:gd name="connsiteY4" fmla="*/ 0 h 76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6775" h="763643">
                  <a:moveTo>
                    <a:pt x="0" y="0"/>
                  </a:moveTo>
                  <a:lnTo>
                    <a:pt x="16106775" y="0"/>
                  </a:lnTo>
                  <a:lnTo>
                    <a:pt x="16091032" y="750930"/>
                  </a:lnTo>
                  <a:lnTo>
                    <a:pt x="15741" y="763643"/>
                  </a:lnTo>
                  <a:lnTo>
                    <a:pt x="0" y="0"/>
                  </a:lnTo>
                  <a:close/>
                </a:path>
              </a:pathLst>
            </a:custGeom>
            <a:solidFill>
              <a:srgbClr val="C00000"/>
            </a:solidFill>
            <a:ln w="12700" cmpd="sng">
              <a:noFill/>
            </a:ln>
          </p:spPr>
          <p:txBody>
            <a:bodyPr wrap="square">
              <a:spAutoFit/>
            </a:bodyPr>
            <a:lstStyle/>
            <a:p>
              <a:pPr algn="ctr">
                <a:defRPr/>
              </a:pPr>
              <a:r>
                <a:rPr lang="en-US" sz="4300" baseline="0" dirty="0">
                  <a:solidFill>
                    <a:schemeClr val="bg1"/>
                  </a:solidFill>
                  <a:latin typeface="Arial" charset="0"/>
                  <a:ea typeface="ＭＳ Ｐゴシック" charset="0"/>
                  <a:cs typeface="ＭＳ Ｐゴシック" charset="0"/>
                </a:rPr>
                <a:t>Abstract</a:t>
              </a:r>
            </a:p>
          </p:txBody>
        </p:sp>
      </p:grpSp>
      <p:sp>
        <p:nvSpPr>
          <p:cNvPr id="8" name="TextBox 7"/>
          <p:cNvSpPr txBox="1"/>
          <p:nvPr/>
        </p:nvSpPr>
        <p:spPr>
          <a:xfrm>
            <a:off x="230557" y="6360910"/>
            <a:ext cx="14337077" cy="13458742"/>
          </a:xfrm>
          <a:prstGeom prst="rect">
            <a:avLst/>
          </a:prstGeom>
          <a:noFill/>
        </p:spPr>
        <p:txBody>
          <a:bodyPr wrap="square" lIns="79925" tIns="39970" rIns="79925" bIns="39970" rtlCol="0">
            <a:spAutoFit/>
          </a:bodyPr>
          <a:lstStyle/>
          <a:p>
            <a:r>
              <a:rPr lang="en-US" sz="5200" b="0" dirty="0"/>
              <a:t>Various algorithms and stability techniques are being implemented through drone research to further the field in controlling drones. Expanding this field of research is paramount in automating drones and improving their efficiency for military and commercial uses. The University of Zurich’s Robotics and Perception Group has been researching quadrotors and have proposed a set of algorithms that improve the control of drones. The goal of this study is to see if an autonomous quadrotor can be programmed to fly through a course faster than a manned drone, using the framework and set of algorithms presented by the University of Zurich. The </a:t>
            </a:r>
            <a:r>
              <a:rPr lang="en-US" sz="5200" b="0" dirty="0" err="1"/>
              <a:t>RotorS</a:t>
            </a:r>
            <a:r>
              <a:rPr lang="en-US" sz="5200" b="0" dirty="0"/>
              <a:t> Gazebo plugins which are designed to simulate a quadrotor’s environment, will be used to remotely test the algorithms. Additionally, the Robotics and Perception Group’s suggested quadrotor hardware assembly will be used to build a drone and test the algorithms in a controlled environment in the future in order to test the hypothesis that an autonomous quadrotor can fly through a course faster than a manned drone. Before the drone can be fully built, the various components of the drone will be tested remotely away from the lab to set up the construction of the drone. The results of this research will further the field of drone stability and enhance algorithms to make autonomous drones more efficient than manned drones. Ultimately, this can be used for military, surveillance, and even delivery uses as drones are being implemented to improve all of those areas. </a:t>
            </a:r>
          </a:p>
          <a:p>
            <a:br>
              <a:rPr lang="en-US" dirty="0"/>
            </a:br>
            <a:endParaRPr lang="en-US" b="0" baseline="0" dirty="0">
              <a:latin typeface="Calibri" panose="020F0502020204030204" pitchFamily="34" charset="0"/>
            </a:endParaRPr>
          </a:p>
        </p:txBody>
      </p:sp>
      <p:grpSp>
        <p:nvGrpSpPr>
          <p:cNvPr id="24" name="Group 23"/>
          <p:cNvGrpSpPr/>
          <p:nvPr/>
        </p:nvGrpSpPr>
        <p:grpSpPr>
          <a:xfrm>
            <a:off x="29821594" y="21125210"/>
            <a:ext cx="14012868" cy="4449260"/>
            <a:chOff x="34806037" y="21137270"/>
            <a:chExt cx="15595729" cy="4907916"/>
          </a:xfrm>
        </p:grpSpPr>
        <p:sp>
          <p:nvSpPr>
            <p:cNvPr id="84" name="Title 1"/>
            <p:cNvSpPr txBox="1">
              <a:spLocks/>
            </p:cNvSpPr>
            <p:nvPr/>
          </p:nvSpPr>
          <p:spPr>
            <a:xfrm>
              <a:off x="34806037" y="21519467"/>
              <a:ext cx="15547219" cy="843087"/>
            </a:xfrm>
            <a:custGeom>
              <a:avLst/>
              <a:gdLst>
                <a:gd name="connsiteX0" fmla="*/ 0 w 15547215"/>
                <a:gd name="connsiteY0" fmla="*/ 0 h 852488"/>
                <a:gd name="connsiteX1" fmla="*/ 15547215 w 15547215"/>
                <a:gd name="connsiteY1" fmla="*/ 0 h 852488"/>
                <a:gd name="connsiteX2" fmla="*/ 15547215 w 15547215"/>
                <a:gd name="connsiteY2" fmla="*/ 852488 h 852488"/>
                <a:gd name="connsiteX3" fmla="*/ 0 w 15547215"/>
                <a:gd name="connsiteY3" fmla="*/ 852488 h 852488"/>
                <a:gd name="connsiteX4" fmla="*/ 0 w 15547215"/>
                <a:gd name="connsiteY4" fmla="*/ 0 h 852488"/>
                <a:gd name="connsiteX0" fmla="*/ 0 w 15547215"/>
                <a:gd name="connsiteY0" fmla="*/ 0 h 939573"/>
                <a:gd name="connsiteX1" fmla="*/ 15547215 w 15547215"/>
                <a:gd name="connsiteY1" fmla="*/ 0 h 939573"/>
                <a:gd name="connsiteX2" fmla="*/ 15547215 w 15547215"/>
                <a:gd name="connsiteY2" fmla="*/ 852488 h 939573"/>
                <a:gd name="connsiteX3" fmla="*/ 43543 w 15547215"/>
                <a:gd name="connsiteY3" fmla="*/ 939573 h 939573"/>
                <a:gd name="connsiteX4" fmla="*/ 0 w 15547215"/>
                <a:gd name="connsiteY4" fmla="*/ 0 h 939573"/>
                <a:gd name="connsiteX0" fmla="*/ 0 w 15547215"/>
                <a:gd name="connsiteY0" fmla="*/ 0 h 939574"/>
                <a:gd name="connsiteX1" fmla="*/ 15547215 w 15547215"/>
                <a:gd name="connsiteY1" fmla="*/ 0 h 939574"/>
                <a:gd name="connsiteX2" fmla="*/ 15547215 w 15547215"/>
                <a:gd name="connsiteY2" fmla="*/ 939574 h 939574"/>
                <a:gd name="connsiteX3" fmla="*/ 43543 w 15547215"/>
                <a:gd name="connsiteY3" fmla="*/ 939573 h 939574"/>
                <a:gd name="connsiteX4" fmla="*/ 0 w 15547215"/>
                <a:gd name="connsiteY4" fmla="*/ 0 h 939574"/>
                <a:gd name="connsiteX0" fmla="*/ 0 w 15547215"/>
                <a:gd name="connsiteY0" fmla="*/ 0 h 939574"/>
                <a:gd name="connsiteX1" fmla="*/ 15547215 w 15547215"/>
                <a:gd name="connsiteY1" fmla="*/ 0 h 939574"/>
                <a:gd name="connsiteX2" fmla="*/ 15547215 w 15547215"/>
                <a:gd name="connsiteY2" fmla="*/ 939574 h 939574"/>
                <a:gd name="connsiteX3" fmla="*/ 0 w 15547215"/>
                <a:gd name="connsiteY3" fmla="*/ 939573 h 939574"/>
                <a:gd name="connsiteX4" fmla="*/ 0 w 15547215"/>
                <a:gd name="connsiteY4" fmla="*/ 0 h 939574"/>
                <a:gd name="connsiteX0" fmla="*/ 0 w 15547215"/>
                <a:gd name="connsiteY0" fmla="*/ 0 h 939574"/>
                <a:gd name="connsiteX1" fmla="*/ 15547215 w 15547215"/>
                <a:gd name="connsiteY1" fmla="*/ 0 h 939574"/>
                <a:gd name="connsiteX2" fmla="*/ 15547215 w 15547215"/>
                <a:gd name="connsiteY2" fmla="*/ 939574 h 939574"/>
                <a:gd name="connsiteX3" fmla="*/ 0 w 15547215"/>
                <a:gd name="connsiteY3" fmla="*/ 810928 h 939574"/>
                <a:gd name="connsiteX4" fmla="*/ 0 w 15547215"/>
                <a:gd name="connsiteY4" fmla="*/ 0 h 939574"/>
                <a:gd name="connsiteX0" fmla="*/ 0 w 15547215"/>
                <a:gd name="connsiteY0" fmla="*/ 0 h 810928"/>
                <a:gd name="connsiteX1" fmla="*/ 15547215 w 15547215"/>
                <a:gd name="connsiteY1" fmla="*/ 0 h 810928"/>
                <a:gd name="connsiteX2" fmla="*/ 15547215 w 15547215"/>
                <a:gd name="connsiteY2" fmla="*/ 762686 h 810928"/>
                <a:gd name="connsiteX3" fmla="*/ 0 w 15547215"/>
                <a:gd name="connsiteY3" fmla="*/ 810928 h 810928"/>
                <a:gd name="connsiteX4" fmla="*/ 0 w 15547215"/>
                <a:gd name="connsiteY4" fmla="*/ 0 h 810928"/>
                <a:gd name="connsiteX0" fmla="*/ 0 w 15547215"/>
                <a:gd name="connsiteY0" fmla="*/ 0 h 827010"/>
                <a:gd name="connsiteX1" fmla="*/ 15547215 w 15547215"/>
                <a:gd name="connsiteY1" fmla="*/ 0 h 827010"/>
                <a:gd name="connsiteX2" fmla="*/ 15547215 w 15547215"/>
                <a:gd name="connsiteY2" fmla="*/ 827010 h 827010"/>
                <a:gd name="connsiteX3" fmla="*/ 0 w 15547215"/>
                <a:gd name="connsiteY3" fmla="*/ 810928 h 827010"/>
                <a:gd name="connsiteX4" fmla="*/ 0 w 15547215"/>
                <a:gd name="connsiteY4" fmla="*/ 0 h 827010"/>
                <a:gd name="connsiteX0" fmla="*/ 0 w 15547215"/>
                <a:gd name="connsiteY0" fmla="*/ 0 h 810928"/>
                <a:gd name="connsiteX1" fmla="*/ 15547215 w 15547215"/>
                <a:gd name="connsiteY1" fmla="*/ 0 h 810928"/>
                <a:gd name="connsiteX2" fmla="*/ 15547215 w 15547215"/>
                <a:gd name="connsiteY2" fmla="*/ 778767 h 810928"/>
                <a:gd name="connsiteX3" fmla="*/ 0 w 15547215"/>
                <a:gd name="connsiteY3" fmla="*/ 810928 h 810928"/>
                <a:gd name="connsiteX4" fmla="*/ 0 w 15547215"/>
                <a:gd name="connsiteY4" fmla="*/ 0 h 810928"/>
                <a:gd name="connsiteX0" fmla="*/ 0 w 15547215"/>
                <a:gd name="connsiteY0" fmla="*/ 0 h 843091"/>
                <a:gd name="connsiteX1" fmla="*/ 15547215 w 15547215"/>
                <a:gd name="connsiteY1" fmla="*/ 0 h 843091"/>
                <a:gd name="connsiteX2" fmla="*/ 15547215 w 15547215"/>
                <a:gd name="connsiteY2" fmla="*/ 843091 h 843091"/>
                <a:gd name="connsiteX3" fmla="*/ 0 w 15547215"/>
                <a:gd name="connsiteY3" fmla="*/ 810928 h 843091"/>
                <a:gd name="connsiteX4" fmla="*/ 0 w 15547215"/>
                <a:gd name="connsiteY4" fmla="*/ 0 h 84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7215" h="843091">
                  <a:moveTo>
                    <a:pt x="0" y="0"/>
                  </a:moveTo>
                  <a:lnTo>
                    <a:pt x="15547215" y="0"/>
                  </a:lnTo>
                  <a:lnTo>
                    <a:pt x="15547215" y="843091"/>
                  </a:lnTo>
                  <a:lnTo>
                    <a:pt x="0" y="810928"/>
                  </a:lnTo>
                  <a:lnTo>
                    <a:pt x="0" y="0"/>
                  </a:lnTo>
                  <a:close/>
                </a:path>
              </a:pathLst>
            </a:custGeom>
            <a:solidFill>
              <a:srgbClr val="C00000"/>
            </a:solidFill>
          </p:spPr>
          <p:txBody>
            <a:bodyPr/>
            <a:lstStyle>
              <a:lvl1pPr eaLnBrk="0" hangingPunct="0">
                <a:defRPr sz="4000" b="1" baseline="-25000">
                  <a:solidFill>
                    <a:schemeClr val="tx1"/>
                  </a:solidFill>
                  <a:latin typeface="Arial" pitchFamily="34" charset="0"/>
                  <a:ea typeface="MS PGothic" pitchFamily="34" charset="-128"/>
                </a:defRPr>
              </a:lvl1pPr>
              <a:lvl2pPr marL="742950" indent="-285750" eaLnBrk="0" hangingPunct="0">
                <a:defRPr sz="4000" b="1" baseline="-25000">
                  <a:solidFill>
                    <a:schemeClr val="tx1"/>
                  </a:solidFill>
                  <a:latin typeface="Arial" pitchFamily="34" charset="0"/>
                  <a:ea typeface="MS PGothic" pitchFamily="34" charset="-128"/>
                </a:defRPr>
              </a:lvl2pPr>
              <a:lvl3pPr marL="1143000" indent="-228600" eaLnBrk="0" hangingPunct="0">
                <a:defRPr sz="4000" b="1" baseline="-25000">
                  <a:solidFill>
                    <a:schemeClr val="tx1"/>
                  </a:solidFill>
                  <a:latin typeface="Arial" pitchFamily="34" charset="0"/>
                  <a:ea typeface="MS PGothic" pitchFamily="34" charset="-128"/>
                </a:defRPr>
              </a:lvl3pPr>
              <a:lvl4pPr marL="1600200" indent="-228600" eaLnBrk="0" hangingPunct="0">
                <a:defRPr sz="4000" b="1" baseline="-25000">
                  <a:solidFill>
                    <a:schemeClr val="tx1"/>
                  </a:solidFill>
                  <a:latin typeface="Arial" pitchFamily="34" charset="0"/>
                  <a:ea typeface="MS PGothic" pitchFamily="34" charset="-128"/>
                </a:defRPr>
              </a:lvl4pPr>
              <a:lvl5pPr marL="2057400" indent="-228600" eaLnBrk="0" hangingPunct="0">
                <a:defRPr sz="4000" b="1" baseline="-25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algn="ctr"/>
              <a:r>
                <a:rPr lang="en-US" sz="4300" baseline="0" dirty="0">
                  <a:solidFill>
                    <a:schemeClr val="bg1"/>
                  </a:solidFill>
                </a:rPr>
                <a:t>Conclusion</a:t>
              </a:r>
            </a:p>
          </p:txBody>
        </p:sp>
        <p:sp>
          <p:nvSpPr>
            <p:cNvPr id="14356" name="Rectangle 36"/>
            <p:cNvSpPr>
              <a:spLocks noChangeArrowheads="1"/>
            </p:cNvSpPr>
            <p:nvPr/>
          </p:nvSpPr>
          <p:spPr bwMode="auto">
            <a:xfrm>
              <a:off x="34856966" y="21137270"/>
              <a:ext cx="15544800" cy="4907916"/>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aseline="0"/>
            </a:p>
          </p:txBody>
        </p:sp>
      </p:grpSp>
      <p:grpSp>
        <p:nvGrpSpPr>
          <p:cNvPr id="18" name="Group 17"/>
          <p:cNvGrpSpPr/>
          <p:nvPr/>
        </p:nvGrpSpPr>
        <p:grpSpPr>
          <a:xfrm>
            <a:off x="0" y="19006951"/>
            <a:ext cx="14824490" cy="10277757"/>
            <a:chOff x="1184910" y="17151378"/>
            <a:chExt cx="16145988" cy="9990340"/>
          </a:xfrm>
        </p:grpSpPr>
        <p:sp>
          <p:nvSpPr>
            <p:cNvPr id="14353" name="Rectangle 20"/>
            <p:cNvSpPr>
              <a:spLocks noChangeArrowheads="1"/>
            </p:cNvSpPr>
            <p:nvPr/>
          </p:nvSpPr>
          <p:spPr bwMode="auto">
            <a:xfrm>
              <a:off x="1194480" y="17151378"/>
              <a:ext cx="16078200" cy="999034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aseline="0"/>
            </a:p>
          </p:txBody>
        </p:sp>
        <p:sp>
          <p:nvSpPr>
            <p:cNvPr id="46" name="Rectangle 69"/>
            <p:cNvSpPr/>
            <p:nvPr/>
          </p:nvSpPr>
          <p:spPr>
            <a:xfrm>
              <a:off x="1184910" y="17151378"/>
              <a:ext cx="16145988" cy="732966"/>
            </a:xfrm>
            <a:custGeom>
              <a:avLst/>
              <a:gdLst>
                <a:gd name="connsiteX0" fmla="*/ 0 w 16078200"/>
                <a:gd name="connsiteY0" fmla="*/ 0 h 671050"/>
                <a:gd name="connsiteX1" fmla="*/ 16078200 w 16078200"/>
                <a:gd name="connsiteY1" fmla="*/ 0 h 671050"/>
                <a:gd name="connsiteX2" fmla="*/ 16078200 w 16078200"/>
                <a:gd name="connsiteY2" fmla="*/ 671050 h 671050"/>
                <a:gd name="connsiteX3" fmla="*/ 0 w 16078200"/>
                <a:gd name="connsiteY3" fmla="*/ 671050 h 671050"/>
                <a:gd name="connsiteX4" fmla="*/ 0 w 16078200"/>
                <a:gd name="connsiteY4" fmla="*/ 0 h 671050"/>
                <a:gd name="connsiteX0" fmla="*/ 0 w 16106775"/>
                <a:gd name="connsiteY0" fmla="*/ 0 h 871075"/>
                <a:gd name="connsiteX1" fmla="*/ 16078200 w 16106775"/>
                <a:gd name="connsiteY1" fmla="*/ 0 h 871075"/>
                <a:gd name="connsiteX2" fmla="*/ 16106775 w 16106775"/>
                <a:gd name="connsiteY2" fmla="*/ 871075 h 871075"/>
                <a:gd name="connsiteX3" fmla="*/ 0 w 16106775"/>
                <a:gd name="connsiteY3" fmla="*/ 671050 h 871075"/>
                <a:gd name="connsiteX4" fmla="*/ 0 w 16106775"/>
                <a:gd name="connsiteY4" fmla="*/ 0 h 871075"/>
                <a:gd name="connsiteX0" fmla="*/ 0 w 16106775"/>
                <a:gd name="connsiteY0" fmla="*/ 0 h 871075"/>
                <a:gd name="connsiteX1" fmla="*/ 16078200 w 16106775"/>
                <a:gd name="connsiteY1" fmla="*/ 0 h 871075"/>
                <a:gd name="connsiteX2" fmla="*/ 16106775 w 16106775"/>
                <a:gd name="connsiteY2" fmla="*/ 871075 h 871075"/>
                <a:gd name="connsiteX3" fmla="*/ 57150 w 16106775"/>
                <a:gd name="connsiteY3" fmla="*/ 813925 h 871075"/>
                <a:gd name="connsiteX4" fmla="*/ 0 w 16106775"/>
                <a:gd name="connsiteY4" fmla="*/ 0 h 871075"/>
                <a:gd name="connsiteX0" fmla="*/ 0 w 16163925"/>
                <a:gd name="connsiteY0" fmla="*/ 0 h 1140653"/>
                <a:gd name="connsiteX1" fmla="*/ 16078200 w 16163925"/>
                <a:gd name="connsiteY1" fmla="*/ 0 h 1140653"/>
                <a:gd name="connsiteX2" fmla="*/ 16163925 w 16163925"/>
                <a:gd name="connsiteY2" fmla="*/ 1140653 h 1140653"/>
                <a:gd name="connsiteX3" fmla="*/ 57150 w 16163925"/>
                <a:gd name="connsiteY3" fmla="*/ 813925 h 1140653"/>
                <a:gd name="connsiteX4" fmla="*/ 0 w 16163925"/>
                <a:gd name="connsiteY4" fmla="*/ 0 h 1140653"/>
                <a:gd name="connsiteX0" fmla="*/ 0 w 16163925"/>
                <a:gd name="connsiteY0" fmla="*/ 0 h 1140653"/>
                <a:gd name="connsiteX1" fmla="*/ 16078200 w 16163925"/>
                <a:gd name="connsiteY1" fmla="*/ 0 h 1140653"/>
                <a:gd name="connsiteX2" fmla="*/ 16163925 w 16163925"/>
                <a:gd name="connsiteY2" fmla="*/ 1140653 h 1140653"/>
                <a:gd name="connsiteX3" fmla="*/ 57150 w 16163925"/>
                <a:gd name="connsiteY3" fmla="*/ 1122014 h 1140653"/>
                <a:gd name="connsiteX4" fmla="*/ 0 w 16163925"/>
                <a:gd name="connsiteY4" fmla="*/ 0 h 1140653"/>
                <a:gd name="connsiteX0" fmla="*/ 0 w 16078200"/>
                <a:gd name="connsiteY0" fmla="*/ 0 h 1140653"/>
                <a:gd name="connsiteX1" fmla="*/ 16078200 w 16078200"/>
                <a:gd name="connsiteY1" fmla="*/ 0 h 1140653"/>
                <a:gd name="connsiteX2" fmla="*/ 16078200 w 16078200"/>
                <a:gd name="connsiteY2" fmla="*/ 1140653 h 1140653"/>
                <a:gd name="connsiteX3" fmla="*/ 57150 w 16078200"/>
                <a:gd name="connsiteY3" fmla="*/ 1122014 h 1140653"/>
                <a:gd name="connsiteX4" fmla="*/ 0 w 16078200"/>
                <a:gd name="connsiteY4" fmla="*/ 0 h 1140653"/>
                <a:gd name="connsiteX0" fmla="*/ 0 w 16078200"/>
                <a:gd name="connsiteY0" fmla="*/ 0 h 1140653"/>
                <a:gd name="connsiteX1" fmla="*/ 16078200 w 16078200"/>
                <a:gd name="connsiteY1" fmla="*/ 0 h 1140653"/>
                <a:gd name="connsiteX2" fmla="*/ 16078200 w 16078200"/>
                <a:gd name="connsiteY2" fmla="*/ 1140653 h 1140653"/>
                <a:gd name="connsiteX3" fmla="*/ 57150 w 16078200"/>
                <a:gd name="connsiteY3" fmla="*/ 1122014 h 1140653"/>
                <a:gd name="connsiteX4" fmla="*/ 0 w 16078200"/>
                <a:gd name="connsiteY4" fmla="*/ 0 h 1140653"/>
                <a:gd name="connsiteX0" fmla="*/ 0 w 16078200"/>
                <a:gd name="connsiteY0" fmla="*/ 0 h 1347939"/>
                <a:gd name="connsiteX1" fmla="*/ 16078200 w 16078200"/>
                <a:gd name="connsiteY1" fmla="*/ 0 h 1347939"/>
                <a:gd name="connsiteX2" fmla="*/ 16078200 w 16078200"/>
                <a:gd name="connsiteY2" fmla="*/ 1140653 h 1347939"/>
                <a:gd name="connsiteX3" fmla="*/ 118110 w 16078200"/>
                <a:gd name="connsiteY3" fmla="*/ 1347939 h 1347939"/>
                <a:gd name="connsiteX4" fmla="*/ 0 w 16078200"/>
                <a:gd name="connsiteY4" fmla="*/ 0 h 1347939"/>
                <a:gd name="connsiteX0" fmla="*/ 0 w 16078200"/>
                <a:gd name="connsiteY0" fmla="*/ 0 h 1411763"/>
                <a:gd name="connsiteX1" fmla="*/ 16078200 w 16078200"/>
                <a:gd name="connsiteY1" fmla="*/ 0 h 1411763"/>
                <a:gd name="connsiteX2" fmla="*/ 16047720 w 16078200"/>
                <a:gd name="connsiteY2" fmla="*/ 1411763 h 1411763"/>
                <a:gd name="connsiteX3" fmla="*/ 118110 w 16078200"/>
                <a:gd name="connsiteY3" fmla="*/ 1347939 h 1411763"/>
                <a:gd name="connsiteX4" fmla="*/ 0 w 16078200"/>
                <a:gd name="connsiteY4" fmla="*/ 0 h 1411763"/>
                <a:gd name="connsiteX0" fmla="*/ 3810 w 16082010"/>
                <a:gd name="connsiteY0" fmla="*/ 0 h 1411763"/>
                <a:gd name="connsiteX1" fmla="*/ 16082010 w 16082010"/>
                <a:gd name="connsiteY1" fmla="*/ 0 h 1411763"/>
                <a:gd name="connsiteX2" fmla="*/ 16051530 w 16082010"/>
                <a:gd name="connsiteY2" fmla="*/ 1411763 h 1411763"/>
                <a:gd name="connsiteX3" fmla="*/ 0 w 16082010"/>
                <a:gd name="connsiteY3" fmla="*/ 1393124 h 1411763"/>
                <a:gd name="connsiteX4" fmla="*/ 3810 w 16082010"/>
                <a:gd name="connsiteY4" fmla="*/ 0 h 1411763"/>
                <a:gd name="connsiteX0" fmla="*/ 3810 w 16112490"/>
                <a:gd name="connsiteY0" fmla="*/ 0 h 1502133"/>
                <a:gd name="connsiteX1" fmla="*/ 16082010 w 16112490"/>
                <a:gd name="connsiteY1" fmla="*/ 0 h 1502133"/>
                <a:gd name="connsiteX2" fmla="*/ 16112490 w 16112490"/>
                <a:gd name="connsiteY2" fmla="*/ 1502133 h 1502133"/>
                <a:gd name="connsiteX3" fmla="*/ 0 w 16112490"/>
                <a:gd name="connsiteY3" fmla="*/ 1393124 h 1502133"/>
                <a:gd name="connsiteX4" fmla="*/ 3810 w 16112490"/>
                <a:gd name="connsiteY4" fmla="*/ 0 h 1502133"/>
                <a:gd name="connsiteX0" fmla="*/ 3810 w 16112490"/>
                <a:gd name="connsiteY0" fmla="*/ 0 h 1623345"/>
                <a:gd name="connsiteX1" fmla="*/ 16082010 w 16112490"/>
                <a:gd name="connsiteY1" fmla="*/ 0 h 1623345"/>
                <a:gd name="connsiteX2" fmla="*/ 16112490 w 16112490"/>
                <a:gd name="connsiteY2" fmla="*/ 1502133 h 1623345"/>
                <a:gd name="connsiteX3" fmla="*/ 0 w 16112490"/>
                <a:gd name="connsiteY3" fmla="*/ 1623345 h 1623345"/>
                <a:gd name="connsiteX4" fmla="*/ 3810 w 16112490"/>
                <a:gd name="connsiteY4" fmla="*/ 0 h 1623345"/>
                <a:gd name="connsiteX0" fmla="*/ 3810 w 16112490"/>
                <a:gd name="connsiteY0" fmla="*/ 0 h 1787789"/>
                <a:gd name="connsiteX1" fmla="*/ 16082010 w 16112490"/>
                <a:gd name="connsiteY1" fmla="*/ 0 h 1787789"/>
                <a:gd name="connsiteX2" fmla="*/ 16112490 w 16112490"/>
                <a:gd name="connsiteY2" fmla="*/ 1502133 h 1787789"/>
                <a:gd name="connsiteX3" fmla="*/ 0 w 16112490"/>
                <a:gd name="connsiteY3" fmla="*/ 1787789 h 1787789"/>
                <a:gd name="connsiteX4" fmla="*/ 3810 w 16112490"/>
                <a:gd name="connsiteY4" fmla="*/ 0 h 1787789"/>
                <a:gd name="connsiteX0" fmla="*/ 3810 w 16126292"/>
                <a:gd name="connsiteY0" fmla="*/ 0 h 1787789"/>
                <a:gd name="connsiteX1" fmla="*/ 16082010 w 16126292"/>
                <a:gd name="connsiteY1" fmla="*/ 0 h 1787789"/>
                <a:gd name="connsiteX2" fmla="*/ 16126292 w 16126292"/>
                <a:gd name="connsiteY2" fmla="*/ 1765243 h 1787789"/>
                <a:gd name="connsiteX3" fmla="*/ 0 w 16126292"/>
                <a:gd name="connsiteY3" fmla="*/ 1787789 h 1787789"/>
                <a:gd name="connsiteX4" fmla="*/ 3810 w 16126292"/>
                <a:gd name="connsiteY4" fmla="*/ 0 h 1787789"/>
                <a:gd name="connsiteX0" fmla="*/ 3810 w 16098689"/>
                <a:gd name="connsiteY0" fmla="*/ 0 h 1798132"/>
                <a:gd name="connsiteX1" fmla="*/ 16082010 w 16098689"/>
                <a:gd name="connsiteY1" fmla="*/ 0 h 1798132"/>
                <a:gd name="connsiteX2" fmla="*/ 16098689 w 16098689"/>
                <a:gd name="connsiteY2" fmla="*/ 1798132 h 1798132"/>
                <a:gd name="connsiteX3" fmla="*/ 0 w 16098689"/>
                <a:gd name="connsiteY3" fmla="*/ 1787789 h 1798132"/>
                <a:gd name="connsiteX4" fmla="*/ 3810 w 16098689"/>
                <a:gd name="connsiteY4" fmla="*/ 0 h 1798132"/>
                <a:gd name="connsiteX0" fmla="*/ 3810 w 16082010"/>
                <a:gd name="connsiteY0" fmla="*/ 0 h 1798132"/>
                <a:gd name="connsiteX1" fmla="*/ 16082010 w 16082010"/>
                <a:gd name="connsiteY1" fmla="*/ 0 h 1798132"/>
                <a:gd name="connsiteX2" fmla="*/ 16071086 w 16082010"/>
                <a:gd name="connsiteY2" fmla="*/ 1798132 h 1798132"/>
                <a:gd name="connsiteX3" fmla="*/ 0 w 16082010"/>
                <a:gd name="connsiteY3" fmla="*/ 1787789 h 1798132"/>
                <a:gd name="connsiteX4" fmla="*/ 3810 w 16082010"/>
                <a:gd name="connsiteY4" fmla="*/ 0 h 1798132"/>
                <a:gd name="connsiteX0" fmla="*/ 3810 w 16085689"/>
                <a:gd name="connsiteY0" fmla="*/ 0 h 1798132"/>
                <a:gd name="connsiteX1" fmla="*/ 16082010 w 16085689"/>
                <a:gd name="connsiteY1" fmla="*/ 0 h 1798132"/>
                <a:gd name="connsiteX2" fmla="*/ 16084888 w 16085689"/>
                <a:gd name="connsiteY2" fmla="*/ 1798132 h 1798132"/>
                <a:gd name="connsiteX3" fmla="*/ 0 w 16085689"/>
                <a:gd name="connsiteY3" fmla="*/ 1787789 h 1798132"/>
                <a:gd name="connsiteX4" fmla="*/ 3810 w 16085689"/>
                <a:gd name="connsiteY4" fmla="*/ 0 h 179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5689" h="1798132">
                  <a:moveTo>
                    <a:pt x="3810" y="0"/>
                  </a:moveTo>
                  <a:lnTo>
                    <a:pt x="16082010" y="0"/>
                  </a:lnTo>
                  <a:cubicBezTo>
                    <a:pt x="16078369" y="599377"/>
                    <a:pt x="16088529" y="1198755"/>
                    <a:pt x="16084888" y="1798132"/>
                  </a:cubicBezTo>
                  <a:lnTo>
                    <a:pt x="0" y="1787789"/>
                  </a:lnTo>
                  <a:lnTo>
                    <a:pt x="3810" y="0"/>
                  </a:lnTo>
                  <a:close/>
                </a:path>
              </a:pathLst>
            </a:custGeom>
            <a:solidFill>
              <a:srgbClr val="C00000"/>
            </a:solidFill>
          </p:spPr>
          <p:txBody>
            <a:bodyPr wrap="square">
              <a:spAutoFit/>
            </a:bodyPr>
            <a:lstStyle/>
            <a:p>
              <a:pPr algn="ctr">
                <a:defRPr/>
              </a:pPr>
              <a:r>
                <a:rPr lang="en-US" sz="4300" baseline="0" dirty="0">
                  <a:solidFill>
                    <a:schemeClr val="bg1"/>
                  </a:solidFill>
                  <a:latin typeface="Arial" charset="0"/>
                  <a:ea typeface="ＭＳ Ｐゴシック" charset="0"/>
                  <a:cs typeface="ＭＳ Ｐゴシック" charset="0"/>
                </a:rPr>
                <a:t>Background</a:t>
              </a:r>
            </a:p>
          </p:txBody>
        </p:sp>
      </p:grpSp>
      <p:grpSp>
        <p:nvGrpSpPr>
          <p:cNvPr id="23" name="Group 22"/>
          <p:cNvGrpSpPr/>
          <p:nvPr/>
        </p:nvGrpSpPr>
        <p:grpSpPr>
          <a:xfrm>
            <a:off x="29834775" y="5497671"/>
            <a:ext cx="14026118" cy="15284956"/>
            <a:chOff x="34807225" y="6557962"/>
            <a:chExt cx="15563392" cy="15097317"/>
          </a:xfrm>
        </p:grpSpPr>
        <p:sp>
          <p:nvSpPr>
            <p:cNvPr id="14343" name="Rectangle 34"/>
            <p:cNvSpPr>
              <a:spLocks noChangeArrowheads="1"/>
            </p:cNvSpPr>
            <p:nvPr/>
          </p:nvSpPr>
          <p:spPr bwMode="auto">
            <a:xfrm>
              <a:off x="34823400" y="6557962"/>
              <a:ext cx="15544800" cy="1509731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aseline="0"/>
            </a:p>
          </p:txBody>
        </p:sp>
        <p:sp>
          <p:nvSpPr>
            <p:cNvPr id="50" name="Rectangle 8"/>
            <p:cNvSpPr/>
            <p:nvPr/>
          </p:nvSpPr>
          <p:spPr>
            <a:xfrm>
              <a:off x="34807225" y="6557968"/>
              <a:ext cx="15563392" cy="868573"/>
            </a:xfrm>
            <a:custGeom>
              <a:avLst/>
              <a:gdLst>
                <a:gd name="connsiteX0" fmla="*/ 0 w 16230600"/>
                <a:gd name="connsiteY0" fmla="*/ 0 h 646331"/>
                <a:gd name="connsiteX1" fmla="*/ 16230600 w 16230600"/>
                <a:gd name="connsiteY1" fmla="*/ 0 h 646331"/>
                <a:gd name="connsiteX2" fmla="*/ 16230600 w 16230600"/>
                <a:gd name="connsiteY2" fmla="*/ 646331 h 646331"/>
                <a:gd name="connsiteX3" fmla="*/ 0 w 16230600"/>
                <a:gd name="connsiteY3" fmla="*/ 646331 h 646331"/>
                <a:gd name="connsiteX4" fmla="*/ 0 w 16230600"/>
                <a:gd name="connsiteY4" fmla="*/ 0 h 646331"/>
                <a:gd name="connsiteX0" fmla="*/ 0 w 16230600"/>
                <a:gd name="connsiteY0" fmla="*/ 0 h 817781"/>
                <a:gd name="connsiteX1" fmla="*/ 16230600 w 16230600"/>
                <a:gd name="connsiteY1" fmla="*/ 0 h 817781"/>
                <a:gd name="connsiteX2" fmla="*/ 16230600 w 16230600"/>
                <a:gd name="connsiteY2" fmla="*/ 646331 h 817781"/>
                <a:gd name="connsiteX3" fmla="*/ 57150 w 16230600"/>
                <a:gd name="connsiteY3" fmla="*/ 817781 h 817781"/>
                <a:gd name="connsiteX4" fmla="*/ 0 w 16230600"/>
                <a:gd name="connsiteY4" fmla="*/ 0 h 817781"/>
                <a:gd name="connsiteX0" fmla="*/ 0 w 16230600"/>
                <a:gd name="connsiteY0" fmla="*/ 0 h 846356"/>
                <a:gd name="connsiteX1" fmla="*/ 16230600 w 16230600"/>
                <a:gd name="connsiteY1" fmla="*/ 0 h 846356"/>
                <a:gd name="connsiteX2" fmla="*/ 16202025 w 16230600"/>
                <a:gd name="connsiteY2" fmla="*/ 846356 h 846356"/>
                <a:gd name="connsiteX3" fmla="*/ 57150 w 16230600"/>
                <a:gd name="connsiteY3" fmla="*/ 817781 h 846356"/>
                <a:gd name="connsiteX4" fmla="*/ 0 w 16230600"/>
                <a:gd name="connsiteY4" fmla="*/ 0 h 846356"/>
                <a:gd name="connsiteX0" fmla="*/ 0 w 16230600"/>
                <a:gd name="connsiteY0" fmla="*/ 0 h 932081"/>
                <a:gd name="connsiteX1" fmla="*/ 16230600 w 16230600"/>
                <a:gd name="connsiteY1" fmla="*/ 0 h 932081"/>
                <a:gd name="connsiteX2" fmla="*/ 16202025 w 16230600"/>
                <a:gd name="connsiteY2" fmla="*/ 846356 h 932081"/>
                <a:gd name="connsiteX3" fmla="*/ 0 w 16230600"/>
                <a:gd name="connsiteY3" fmla="*/ 932081 h 932081"/>
                <a:gd name="connsiteX4" fmla="*/ 0 w 16230600"/>
                <a:gd name="connsiteY4" fmla="*/ 0 h 932081"/>
                <a:gd name="connsiteX0" fmla="*/ 0 w 16230600"/>
                <a:gd name="connsiteY0" fmla="*/ 0 h 960656"/>
                <a:gd name="connsiteX1" fmla="*/ 16230600 w 16230600"/>
                <a:gd name="connsiteY1" fmla="*/ 0 h 960656"/>
                <a:gd name="connsiteX2" fmla="*/ 16202025 w 16230600"/>
                <a:gd name="connsiteY2" fmla="*/ 960656 h 960656"/>
                <a:gd name="connsiteX3" fmla="*/ 0 w 16230600"/>
                <a:gd name="connsiteY3" fmla="*/ 932081 h 960656"/>
                <a:gd name="connsiteX4" fmla="*/ 0 w 16230600"/>
                <a:gd name="connsiteY4" fmla="*/ 0 h 960656"/>
                <a:gd name="connsiteX0" fmla="*/ 0 w 16230600"/>
                <a:gd name="connsiteY0" fmla="*/ 0 h 1229383"/>
                <a:gd name="connsiteX1" fmla="*/ 16230600 w 16230600"/>
                <a:gd name="connsiteY1" fmla="*/ 0 h 1229383"/>
                <a:gd name="connsiteX2" fmla="*/ 16202025 w 16230600"/>
                <a:gd name="connsiteY2" fmla="*/ 960656 h 1229383"/>
                <a:gd name="connsiteX3" fmla="*/ 28575 w 16230600"/>
                <a:gd name="connsiteY3" fmla="*/ 1229383 h 1229383"/>
                <a:gd name="connsiteX4" fmla="*/ 0 w 16230600"/>
                <a:gd name="connsiteY4" fmla="*/ 0 h 1229383"/>
                <a:gd name="connsiteX0" fmla="*/ 0 w 16230600"/>
                <a:gd name="connsiteY0" fmla="*/ 0 h 1257958"/>
                <a:gd name="connsiteX1" fmla="*/ 16230600 w 16230600"/>
                <a:gd name="connsiteY1" fmla="*/ 0 h 1257958"/>
                <a:gd name="connsiteX2" fmla="*/ 16173450 w 16230600"/>
                <a:gd name="connsiteY2" fmla="*/ 1257958 h 1257958"/>
                <a:gd name="connsiteX3" fmla="*/ 28575 w 16230600"/>
                <a:gd name="connsiteY3" fmla="*/ 1229383 h 1257958"/>
                <a:gd name="connsiteX4" fmla="*/ 0 w 16230600"/>
                <a:gd name="connsiteY4" fmla="*/ 0 h 1257958"/>
                <a:gd name="connsiteX0" fmla="*/ 0 w 16230600"/>
                <a:gd name="connsiteY0" fmla="*/ 0 h 1618692"/>
                <a:gd name="connsiteX1" fmla="*/ 16230600 w 16230600"/>
                <a:gd name="connsiteY1" fmla="*/ 0 h 1618692"/>
                <a:gd name="connsiteX2" fmla="*/ 16173450 w 16230600"/>
                <a:gd name="connsiteY2" fmla="*/ 1257958 h 1618692"/>
                <a:gd name="connsiteX3" fmla="*/ 28575 w 16230600"/>
                <a:gd name="connsiteY3" fmla="*/ 1618692 h 1618692"/>
                <a:gd name="connsiteX4" fmla="*/ 0 w 16230600"/>
                <a:gd name="connsiteY4" fmla="*/ 0 h 1618692"/>
                <a:gd name="connsiteX0" fmla="*/ 0 w 16233122"/>
                <a:gd name="connsiteY0" fmla="*/ 0 h 1618692"/>
                <a:gd name="connsiteX1" fmla="*/ 16230600 w 16233122"/>
                <a:gd name="connsiteY1" fmla="*/ 0 h 1618692"/>
                <a:gd name="connsiteX2" fmla="*/ 16233122 w 16233122"/>
                <a:gd name="connsiteY2" fmla="*/ 1591652 h 1618692"/>
                <a:gd name="connsiteX3" fmla="*/ 28575 w 16233122"/>
                <a:gd name="connsiteY3" fmla="*/ 1618692 h 1618692"/>
                <a:gd name="connsiteX4" fmla="*/ 0 w 16233122"/>
                <a:gd name="connsiteY4" fmla="*/ 0 h 1618692"/>
                <a:gd name="connsiteX0" fmla="*/ 16889 w 16250011"/>
                <a:gd name="connsiteY0" fmla="*/ 0 h 1985100"/>
                <a:gd name="connsiteX1" fmla="*/ 16247489 w 16250011"/>
                <a:gd name="connsiteY1" fmla="*/ 0 h 1985100"/>
                <a:gd name="connsiteX2" fmla="*/ 16250011 w 16250011"/>
                <a:gd name="connsiteY2" fmla="*/ 1591652 h 1985100"/>
                <a:gd name="connsiteX3" fmla="*/ 0 w 16250011"/>
                <a:gd name="connsiteY3" fmla="*/ 1985100 h 1985100"/>
                <a:gd name="connsiteX4" fmla="*/ 16889 w 16250011"/>
                <a:gd name="connsiteY4" fmla="*/ 0 h 1985100"/>
                <a:gd name="connsiteX0" fmla="*/ 16889 w 16280321"/>
                <a:gd name="connsiteY0" fmla="*/ 0 h 1985100"/>
                <a:gd name="connsiteX1" fmla="*/ 16247489 w 16280321"/>
                <a:gd name="connsiteY1" fmla="*/ 0 h 1985100"/>
                <a:gd name="connsiteX2" fmla="*/ 16280321 w 16280321"/>
                <a:gd name="connsiteY2" fmla="*/ 1866458 h 1985100"/>
                <a:gd name="connsiteX3" fmla="*/ 0 w 16280321"/>
                <a:gd name="connsiteY3" fmla="*/ 1985100 h 1985100"/>
                <a:gd name="connsiteX4" fmla="*/ 16889 w 16280321"/>
                <a:gd name="connsiteY4" fmla="*/ 0 h 1985100"/>
                <a:gd name="connsiteX0" fmla="*/ 16889 w 16280321"/>
                <a:gd name="connsiteY0" fmla="*/ 0 h 1988596"/>
                <a:gd name="connsiteX1" fmla="*/ 16247489 w 16280321"/>
                <a:gd name="connsiteY1" fmla="*/ 0 h 1988596"/>
                <a:gd name="connsiteX2" fmla="*/ 16280321 w 16280321"/>
                <a:gd name="connsiteY2" fmla="*/ 1988596 h 1988596"/>
                <a:gd name="connsiteX3" fmla="*/ 0 w 16280321"/>
                <a:gd name="connsiteY3" fmla="*/ 1985100 h 1988596"/>
                <a:gd name="connsiteX4" fmla="*/ 16889 w 16280321"/>
                <a:gd name="connsiteY4" fmla="*/ 0 h 1988596"/>
                <a:gd name="connsiteX0" fmla="*/ 16889 w 16247524"/>
                <a:gd name="connsiteY0" fmla="*/ 0 h 1988596"/>
                <a:gd name="connsiteX1" fmla="*/ 16247489 w 16247524"/>
                <a:gd name="connsiteY1" fmla="*/ 0 h 1988596"/>
                <a:gd name="connsiteX2" fmla="*/ 16234857 w 16247524"/>
                <a:gd name="connsiteY2" fmla="*/ 1988596 h 1988596"/>
                <a:gd name="connsiteX3" fmla="*/ 0 w 16247524"/>
                <a:gd name="connsiteY3" fmla="*/ 1985100 h 1988596"/>
                <a:gd name="connsiteX4" fmla="*/ 16889 w 16247524"/>
                <a:gd name="connsiteY4" fmla="*/ 0 h 1988596"/>
                <a:gd name="connsiteX0" fmla="*/ 16889 w 16250013"/>
                <a:gd name="connsiteY0" fmla="*/ 0 h 1985100"/>
                <a:gd name="connsiteX1" fmla="*/ 16247489 w 16250013"/>
                <a:gd name="connsiteY1" fmla="*/ 0 h 1985100"/>
                <a:gd name="connsiteX2" fmla="*/ 16250013 w 16250013"/>
                <a:gd name="connsiteY2" fmla="*/ 1958060 h 1985100"/>
                <a:gd name="connsiteX3" fmla="*/ 0 w 16250013"/>
                <a:gd name="connsiteY3" fmla="*/ 1985100 h 1985100"/>
                <a:gd name="connsiteX4" fmla="*/ 16889 w 16250013"/>
                <a:gd name="connsiteY4" fmla="*/ 0 h 198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0013" h="1985100">
                  <a:moveTo>
                    <a:pt x="16889" y="0"/>
                  </a:moveTo>
                  <a:lnTo>
                    <a:pt x="16247489" y="0"/>
                  </a:lnTo>
                  <a:cubicBezTo>
                    <a:pt x="16248330" y="530551"/>
                    <a:pt x="16249172" y="1427509"/>
                    <a:pt x="16250013" y="1958060"/>
                  </a:cubicBezTo>
                  <a:lnTo>
                    <a:pt x="0" y="1985100"/>
                  </a:lnTo>
                  <a:lnTo>
                    <a:pt x="16889" y="0"/>
                  </a:lnTo>
                  <a:close/>
                </a:path>
              </a:pathLst>
            </a:custGeom>
            <a:solidFill>
              <a:srgbClr val="C00000"/>
            </a:solidFill>
          </p:spPr>
          <p:txBody>
            <a:bodyPr wrap="square">
              <a:spAutoFit/>
            </a:bodyPr>
            <a:lstStyle/>
            <a:p>
              <a:pPr algn="ctr">
                <a:defRPr/>
              </a:pPr>
              <a:r>
                <a:rPr lang="en-US" sz="4300" baseline="0" dirty="0">
                  <a:solidFill>
                    <a:schemeClr val="bg1"/>
                  </a:solidFill>
                  <a:latin typeface="Arial" charset="0"/>
                  <a:ea typeface="宋体" charset="0"/>
                  <a:cs typeface="ＭＳ Ｐゴシック" charset="0"/>
                </a:rPr>
                <a:t>Results</a:t>
              </a:r>
              <a:endParaRPr lang="en-US" sz="4300" baseline="0" dirty="0">
                <a:solidFill>
                  <a:schemeClr val="bg1"/>
                </a:solidFill>
                <a:latin typeface="Arial" charset="0"/>
                <a:ea typeface="ＭＳ Ｐゴシック" charset="0"/>
                <a:cs typeface="ＭＳ Ｐゴシック" charset="0"/>
              </a:endParaRPr>
            </a:p>
          </p:txBody>
        </p:sp>
      </p:grpSp>
      <p:grpSp>
        <p:nvGrpSpPr>
          <p:cNvPr id="25" name="Group 24"/>
          <p:cNvGrpSpPr/>
          <p:nvPr/>
        </p:nvGrpSpPr>
        <p:grpSpPr>
          <a:xfrm>
            <a:off x="29881296" y="25688727"/>
            <a:ext cx="14009904" cy="3458095"/>
            <a:chOff x="34823399" y="26314557"/>
            <a:chExt cx="15555080" cy="6289516"/>
          </a:xfrm>
        </p:grpSpPr>
        <p:sp>
          <p:nvSpPr>
            <p:cNvPr id="14344" name="Rectangle 36"/>
            <p:cNvSpPr>
              <a:spLocks noChangeArrowheads="1"/>
            </p:cNvSpPr>
            <p:nvPr/>
          </p:nvSpPr>
          <p:spPr bwMode="auto">
            <a:xfrm>
              <a:off x="34823399" y="26522362"/>
              <a:ext cx="15547215" cy="6081711"/>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aseline="0"/>
            </a:p>
          </p:txBody>
        </p:sp>
        <p:sp>
          <p:nvSpPr>
            <p:cNvPr id="68" name="Rectangle 2"/>
            <p:cNvSpPr txBox="1">
              <a:spLocks noChangeArrowheads="1"/>
            </p:cNvSpPr>
            <p:nvPr/>
          </p:nvSpPr>
          <p:spPr>
            <a:xfrm>
              <a:off x="34835797" y="26314557"/>
              <a:ext cx="15542682" cy="1293297"/>
            </a:xfrm>
            <a:custGeom>
              <a:avLst/>
              <a:gdLst>
                <a:gd name="connsiteX0" fmla="*/ 0 w 15528165"/>
                <a:gd name="connsiteY0" fmla="*/ 0 h 838200"/>
                <a:gd name="connsiteX1" fmla="*/ 15528165 w 15528165"/>
                <a:gd name="connsiteY1" fmla="*/ 0 h 838200"/>
                <a:gd name="connsiteX2" fmla="*/ 15528165 w 15528165"/>
                <a:gd name="connsiteY2" fmla="*/ 838200 h 838200"/>
                <a:gd name="connsiteX3" fmla="*/ 0 w 15528165"/>
                <a:gd name="connsiteY3" fmla="*/ 838200 h 838200"/>
                <a:gd name="connsiteX4" fmla="*/ 0 w 15528165"/>
                <a:gd name="connsiteY4" fmla="*/ 0 h 838200"/>
                <a:gd name="connsiteX0" fmla="*/ 0 w 15528165"/>
                <a:gd name="connsiteY0" fmla="*/ 0 h 939800"/>
                <a:gd name="connsiteX1" fmla="*/ 15528165 w 15528165"/>
                <a:gd name="connsiteY1" fmla="*/ 0 h 939800"/>
                <a:gd name="connsiteX2" fmla="*/ 15528165 w 15528165"/>
                <a:gd name="connsiteY2" fmla="*/ 838200 h 939800"/>
                <a:gd name="connsiteX3" fmla="*/ 14515 w 15528165"/>
                <a:gd name="connsiteY3" fmla="*/ 939800 h 939800"/>
                <a:gd name="connsiteX4" fmla="*/ 0 w 15528165"/>
                <a:gd name="connsiteY4" fmla="*/ 0 h 939800"/>
                <a:gd name="connsiteX0" fmla="*/ 14514 w 15542679"/>
                <a:gd name="connsiteY0" fmla="*/ 0 h 896257"/>
                <a:gd name="connsiteX1" fmla="*/ 15542679 w 15542679"/>
                <a:gd name="connsiteY1" fmla="*/ 0 h 896257"/>
                <a:gd name="connsiteX2" fmla="*/ 15542679 w 15542679"/>
                <a:gd name="connsiteY2" fmla="*/ 838200 h 896257"/>
                <a:gd name="connsiteX3" fmla="*/ 0 w 15542679"/>
                <a:gd name="connsiteY3" fmla="*/ 896257 h 896257"/>
                <a:gd name="connsiteX4" fmla="*/ 14514 w 15542679"/>
                <a:gd name="connsiteY4" fmla="*/ 0 h 896257"/>
                <a:gd name="connsiteX0" fmla="*/ 14514 w 15542679"/>
                <a:gd name="connsiteY0" fmla="*/ 0 h 925285"/>
                <a:gd name="connsiteX1" fmla="*/ 15542679 w 15542679"/>
                <a:gd name="connsiteY1" fmla="*/ 0 h 925285"/>
                <a:gd name="connsiteX2" fmla="*/ 15542679 w 15542679"/>
                <a:gd name="connsiteY2" fmla="*/ 925285 h 925285"/>
                <a:gd name="connsiteX3" fmla="*/ 0 w 15542679"/>
                <a:gd name="connsiteY3" fmla="*/ 896257 h 925285"/>
                <a:gd name="connsiteX4" fmla="*/ 14514 w 15542679"/>
                <a:gd name="connsiteY4" fmla="*/ 0 h 925285"/>
                <a:gd name="connsiteX0" fmla="*/ 14514 w 15542679"/>
                <a:gd name="connsiteY0" fmla="*/ 0 h 896257"/>
                <a:gd name="connsiteX1" fmla="*/ 15542679 w 15542679"/>
                <a:gd name="connsiteY1" fmla="*/ 0 h 896257"/>
                <a:gd name="connsiteX2" fmla="*/ 15528164 w 15542679"/>
                <a:gd name="connsiteY2" fmla="*/ 867228 h 896257"/>
                <a:gd name="connsiteX3" fmla="*/ 0 w 15542679"/>
                <a:gd name="connsiteY3" fmla="*/ 896257 h 896257"/>
                <a:gd name="connsiteX4" fmla="*/ 14514 w 15542679"/>
                <a:gd name="connsiteY4" fmla="*/ 0 h 896257"/>
                <a:gd name="connsiteX0" fmla="*/ 14514 w 15542679"/>
                <a:gd name="connsiteY0" fmla="*/ 0 h 925285"/>
                <a:gd name="connsiteX1" fmla="*/ 15542679 w 15542679"/>
                <a:gd name="connsiteY1" fmla="*/ 0 h 925285"/>
                <a:gd name="connsiteX2" fmla="*/ 15499136 w 15542679"/>
                <a:gd name="connsiteY2" fmla="*/ 925285 h 925285"/>
                <a:gd name="connsiteX3" fmla="*/ 0 w 15542679"/>
                <a:gd name="connsiteY3" fmla="*/ 896257 h 925285"/>
                <a:gd name="connsiteX4" fmla="*/ 14514 w 15542679"/>
                <a:gd name="connsiteY4" fmla="*/ 0 h 925285"/>
                <a:gd name="connsiteX0" fmla="*/ 14514 w 15542679"/>
                <a:gd name="connsiteY0" fmla="*/ 0 h 925285"/>
                <a:gd name="connsiteX1" fmla="*/ 15542679 w 15542679"/>
                <a:gd name="connsiteY1" fmla="*/ 0 h 925285"/>
                <a:gd name="connsiteX2" fmla="*/ 15542679 w 15542679"/>
                <a:gd name="connsiteY2" fmla="*/ 925285 h 925285"/>
                <a:gd name="connsiteX3" fmla="*/ 0 w 15542679"/>
                <a:gd name="connsiteY3" fmla="*/ 896257 h 925285"/>
                <a:gd name="connsiteX4" fmla="*/ 14514 w 15542679"/>
                <a:gd name="connsiteY4" fmla="*/ 0 h 925285"/>
                <a:gd name="connsiteX0" fmla="*/ 14514 w 15542679"/>
                <a:gd name="connsiteY0" fmla="*/ 0 h 925285"/>
                <a:gd name="connsiteX1" fmla="*/ 15542679 w 15542679"/>
                <a:gd name="connsiteY1" fmla="*/ 0 h 925285"/>
                <a:gd name="connsiteX2" fmla="*/ 15542679 w 15542679"/>
                <a:gd name="connsiteY2" fmla="*/ 925285 h 925285"/>
                <a:gd name="connsiteX3" fmla="*/ 0 w 15542679"/>
                <a:gd name="connsiteY3" fmla="*/ 819990 h 925285"/>
                <a:gd name="connsiteX4" fmla="*/ 14514 w 15542679"/>
                <a:gd name="connsiteY4" fmla="*/ 0 h 925285"/>
                <a:gd name="connsiteX0" fmla="*/ 14514 w 15542679"/>
                <a:gd name="connsiteY0" fmla="*/ 0 h 819990"/>
                <a:gd name="connsiteX1" fmla="*/ 15542679 w 15542679"/>
                <a:gd name="connsiteY1" fmla="*/ 0 h 819990"/>
                <a:gd name="connsiteX2" fmla="*/ 15542679 w 15542679"/>
                <a:gd name="connsiteY2" fmla="*/ 818511 h 819990"/>
                <a:gd name="connsiteX3" fmla="*/ 0 w 15542679"/>
                <a:gd name="connsiteY3" fmla="*/ 819990 h 819990"/>
                <a:gd name="connsiteX4" fmla="*/ 14514 w 15542679"/>
                <a:gd name="connsiteY4" fmla="*/ 0 h 819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2679" h="819990">
                  <a:moveTo>
                    <a:pt x="14514" y="0"/>
                  </a:moveTo>
                  <a:lnTo>
                    <a:pt x="15542679" y="0"/>
                  </a:lnTo>
                  <a:lnTo>
                    <a:pt x="15542679" y="818511"/>
                  </a:lnTo>
                  <a:lnTo>
                    <a:pt x="0" y="819990"/>
                  </a:lnTo>
                  <a:lnTo>
                    <a:pt x="14514" y="0"/>
                  </a:lnTo>
                  <a:close/>
                </a:path>
              </a:pathLst>
            </a:custGeom>
            <a:solidFill>
              <a:srgbClr val="C00000"/>
            </a:solidFill>
          </p:spPr>
          <p:txBody>
            <a:bodyPr/>
            <a:lstStyle>
              <a:lvl1pPr defTabSz="5016500" eaLnBrk="0" hangingPunct="0">
                <a:defRPr sz="4000" b="1" baseline="-25000">
                  <a:solidFill>
                    <a:schemeClr val="tx1"/>
                  </a:solidFill>
                  <a:latin typeface="Arial" pitchFamily="34" charset="0"/>
                  <a:ea typeface="MS PGothic" pitchFamily="34" charset="-128"/>
                </a:defRPr>
              </a:lvl1pPr>
              <a:lvl2pPr marL="742950" indent="-285750" defTabSz="5016500" eaLnBrk="0" hangingPunct="0">
                <a:defRPr sz="4000" b="1" baseline="-25000">
                  <a:solidFill>
                    <a:schemeClr val="tx1"/>
                  </a:solidFill>
                  <a:latin typeface="Arial" pitchFamily="34" charset="0"/>
                  <a:ea typeface="MS PGothic" pitchFamily="34" charset="-128"/>
                </a:defRPr>
              </a:lvl2pPr>
              <a:lvl3pPr marL="1143000" indent="-228600" defTabSz="5016500" eaLnBrk="0" hangingPunct="0">
                <a:defRPr sz="4000" b="1" baseline="-25000">
                  <a:solidFill>
                    <a:schemeClr val="tx1"/>
                  </a:solidFill>
                  <a:latin typeface="Arial" pitchFamily="34" charset="0"/>
                  <a:ea typeface="MS PGothic" pitchFamily="34" charset="-128"/>
                </a:defRPr>
              </a:lvl3pPr>
              <a:lvl4pPr marL="1600200" indent="-228600" defTabSz="5016500" eaLnBrk="0" hangingPunct="0">
                <a:defRPr sz="4000" b="1" baseline="-25000">
                  <a:solidFill>
                    <a:schemeClr val="tx1"/>
                  </a:solidFill>
                  <a:latin typeface="Arial" pitchFamily="34" charset="0"/>
                  <a:ea typeface="MS PGothic" pitchFamily="34" charset="-128"/>
                </a:defRPr>
              </a:lvl4pPr>
              <a:lvl5pPr marL="2057400" indent="-228600" defTabSz="5016500" eaLnBrk="0" hangingPunct="0">
                <a:defRPr sz="4000" b="1" baseline="-25000">
                  <a:solidFill>
                    <a:schemeClr val="tx1"/>
                  </a:solidFill>
                  <a:latin typeface="Arial" pitchFamily="34" charset="0"/>
                  <a:ea typeface="MS PGothic" pitchFamily="34" charset="-128"/>
                </a:defRPr>
              </a:lvl5pPr>
              <a:lvl6pPr marL="25146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algn="ctr" eaLnBrk="1" hangingPunct="1"/>
              <a:r>
                <a:rPr lang="en-US" sz="4300" baseline="0" dirty="0">
                  <a:solidFill>
                    <a:schemeClr val="bg1"/>
                  </a:solidFill>
                  <a:ea typeface="ヒラギノ角ゴ Pro W3" charset="-128"/>
                </a:rPr>
                <a:t>Future Direction</a:t>
              </a:r>
              <a:endParaRPr lang="en-US" baseline="0" dirty="0">
                <a:solidFill>
                  <a:schemeClr val="bg1"/>
                </a:solidFill>
                <a:ea typeface="ヒラギノ角ゴ Pro W3" charset="-128"/>
              </a:endParaRPr>
            </a:p>
          </p:txBody>
        </p:sp>
      </p:grpSp>
      <p:grpSp>
        <p:nvGrpSpPr>
          <p:cNvPr id="26" name="Group 25"/>
          <p:cNvGrpSpPr/>
          <p:nvPr/>
        </p:nvGrpSpPr>
        <p:grpSpPr>
          <a:xfrm>
            <a:off x="29821593" y="29489405"/>
            <a:ext cx="14053421" cy="3392972"/>
            <a:chOff x="34819727" y="32972872"/>
            <a:chExt cx="15564112" cy="3150691"/>
          </a:xfrm>
        </p:grpSpPr>
        <p:sp>
          <p:nvSpPr>
            <p:cNvPr id="14345" name="Rectangle 43"/>
            <p:cNvSpPr>
              <a:spLocks noChangeArrowheads="1"/>
            </p:cNvSpPr>
            <p:nvPr/>
          </p:nvSpPr>
          <p:spPr bwMode="auto">
            <a:xfrm>
              <a:off x="34823400" y="32972873"/>
              <a:ext cx="15544800" cy="315069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aseline="0"/>
            </a:p>
          </p:txBody>
        </p:sp>
        <p:sp>
          <p:nvSpPr>
            <p:cNvPr id="69" name="Rectangle 2"/>
            <p:cNvSpPr txBox="1">
              <a:spLocks noChangeArrowheads="1"/>
            </p:cNvSpPr>
            <p:nvPr/>
          </p:nvSpPr>
          <p:spPr>
            <a:xfrm>
              <a:off x="34819727" y="32972872"/>
              <a:ext cx="15564112" cy="768525"/>
            </a:xfrm>
            <a:custGeom>
              <a:avLst/>
              <a:gdLst>
                <a:gd name="connsiteX0" fmla="*/ 0 w 15525751"/>
                <a:gd name="connsiteY0" fmla="*/ 0 h 815181"/>
                <a:gd name="connsiteX1" fmla="*/ 15525751 w 15525751"/>
                <a:gd name="connsiteY1" fmla="*/ 0 h 815181"/>
                <a:gd name="connsiteX2" fmla="*/ 15525751 w 15525751"/>
                <a:gd name="connsiteY2" fmla="*/ 815181 h 815181"/>
                <a:gd name="connsiteX3" fmla="*/ 0 w 15525751"/>
                <a:gd name="connsiteY3" fmla="*/ 815181 h 815181"/>
                <a:gd name="connsiteX4" fmla="*/ 0 w 15525751"/>
                <a:gd name="connsiteY4" fmla="*/ 0 h 815181"/>
                <a:gd name="connsiteX0" fmla="*/ 0 w 15525751"/>
                <a:gd name="connsiteY0" fmla="*/ 0 h 887752"/>
                <a:gd name="connsiteX1" fmla="*/ 15525751 w 15525751"/>
                <a:gd name="connsiteY1" fmla="*/ 0 h 887752"/>
                <a:gd name="connsiteX2" fmla="*/ 15525751 w 15525751"/>
                <a:gd name="connsiteY2" fmla="*/ 815181 h 887752"/>
                <a:gd name="connsiteX3" fmla="*/ 0 w 15525751"/>
                <a:gd name="connsiteY3" fmla="*/ 887752 h 887752"/>
                <a:gd name="connsiteX4" fmla="*/ 0 w 15525751"/>
                <a:gd name="connsiteY4" fmla="*/ 0 h 887752"/>
                <a:gd name="connsiteX0" fmla="*/ 0 w 15540266"/>
                <a:gd name="connsiteY0" fmla="*/ 0 h 916781"/>
                <a:gd name="connsiteX1" fmla="*/ 15525751 w 15540266"/>
                <a:gd name="connsiteY1" fmla="*/ 0 h 916781"/>
                <a:gd name="connsiteX2" fmla="*/ 15540266 w 15540266"/>
                <a:gd name="connsiteY2" fmla="*/ 916781 h 916781"/>
                <a:gd name="connsiteX3" fmla="*/ 0 w 15540266"/>
                <a:gd name="connsiteY3" fmla="*/ 887752 h 916781"/>
                <a:gd name="connsiteX4" fmla="*/ 0 w 15540266"/>
                <a:gd name="connsiteY4" fmla="*/ 0 h 916781"/>
                <a:gd name="connsiteX0" fmla="*/ 0 w 15540266"/>
                <a:gd name="connsiteY0" fmla="*/ 0 h 916781"/>
                <a:gd name="connsiteX1" fmla="*/ 15525751 w 15540266"/>
                <a:gd name="connsiteY1" fmla="*/ 0 h 916781"/>
                <a:gd name="connsiteX2" fmla="*/ 15540266 w 15540266"/>
                <a:gd name="connsiteY2" fmla="*/ 916781 h 916781"/>
                <a:gd name="connsiteX3" fmla="*/ 0 w 15540266"/>
                <a:gd name="connsiteY3" fmla="*/ 739496 h 916781"/>
                <a:gd name="connsiteX4" fmla="*/ 0 w 15540266"/>
                <a:gd name="connsiteY4" fmla="*/ 0 h 916781"/>
                <a:gd name="connsiteX0" fmla="*/ 0 w 15525751"/>
                <a:gd name="connsiteY0" fmla="*/ 0 h 768525"/>
                <a:gd name="connsiteX1" fmla="*/ 15525751 w 15525751"/>
                <a:gd name="connsiteY1" fmla="*/ 0 h 768525"/>
                <a:gd name="connsiteX2" fmla="*/ 15508116 w 15525751"/>
                <a:gd name="connsiteY2" fmla="*/ 768525 h 768525"/>
                <a:gd name="connsiteX3" fmla="*/ 0 w 15525751"/>
                <a:gd name="connsiteY3" fmla="*/ 739496 h 768525"/>
                <a:gd name="connsiteX4" fmla="*/ 0 w 15525751"/>
                <a:gd name="connsiteY4" fmla="*/ 0 h 768525"/>
                <a:gd name="connsiteX0" fmla="*/ 0 w 15540215"/>
                <a:gd name="connsiteY0" fmla="*/ 0 h 768525"/>
                <a:gd name="connsiteX1" fmla="*/ 15525751 w 15540215"/>
                <a:gd name="connsiteY1" fmla="*/ 0 h 768525"/>
                <a:gd name="connsiteX2" fmla="*/ 15540215 w 15540215"/>
                <a:gd name="connsiteY2" fmla="*/ 768525 h 768525"/>
                <a:gd name="connsiteX3" fmla="*/ 0 w 15540215"/>
                <a:gd name="connsiteY3" fmla="*/ 739496 h 768525"/>
                <a:gd name="connsiteX4" fmla="*/ 0 w 15540215"/>
                <a:gd name="connsiteY4" fmla="*/ 0 h 76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0215" h="768525">
                  <a:moveTo>
                    <a:pt x="0" y="0"/>
                  </a:moveTo>
                  <a:lnTo>
                    <a:pt x="15525751" y="0"/>
                  </a:lnTo>
                  <a:lnTo>
                    <a:pt x="15540215" y="768525"/>
                  </a:lnTo>
                  <a:lnTo>
                    <a:pt x="0" y="739496"/>
                  </a:lnTo>
                  <a:lnTo>
                    <a:pt x="0" y="0"/>
                  </a:lnTo>
                  <a:close/>
                </a:path>
              </a:pathLst>
            </a:custGeom>
            <a:solidFill>
              <a:srgbClr val="C00000"/>
            </a:solidFill>
          </p:spPr>
          <p:txBody>
            <a:bodyPr/>
            <a:lstStyle>
              <a:lvl1pPr defTabSz="5016500" eaLnBrk="0" hangingPunct="0">
                <a:defRPr sz="4000" b="1" baseline="-25000">
                  <a:solidFill>
                    <a:schemeClr val="tx1"/>
                  </a:solidFill>
                  <a:latin typeface="Arial" pitchFamily="34" charset="0"/>
                  <a:ea typeface="MS PGothic" pitchFamily="34" charset="-128"/>
                </a:defRPr>
              </a:lvl1pPr>
              <a:lvl2pPr marL="742950" indent="-285750" defTabSz="5016500" eaLnBrk="0" hangingPunct="0">
                <a:defRPr sz="4000" b="1" baseline="-25000">
                  <a:solidFill>
                    <a:schemeClr val="tx1"/>
                  </a:solidFill>
                  <a:latin typeface="Arial" pitchFamily="34" charset="0"/>
                  <a:ea typeface="MS PGothic" pitchFamily="34" charset="-128"/>
                </a:defRPr>
              </a:lvl2pPr>
              <a:lvl3pPr marL="1143000" indent="-228600" defTabSz="5016500" eaLnBrk="0" hangingPunct="0">
                <a:defRPr sz="4000" b="1" baseline="-25000">
                  <a:solidFill>
                    <a:schemeClr val="tx1"/>
                  </a:solidFill>
                  <a:latin typeface="Arial" pitchFamily="34" charset="0"/>
                  <a:ea typeface="MS PGothic" pitchFamily="34" charset="-128"/>
                </a:defRPr>
              </a:lvl3pPr>
              <a:lvl4pPr marL="1600200" indent="-228600" defTabSz="5016500" eaLnBrk="0" hangingPunct="0">
                <a:defRPr sz="4000" b="1" baseline="-25000">
                  <a:solidFill>
                    <a:schemeClr val="tx1"/>
                  </a:solidFill>
                  <a:latin typeface="Arial" pitchFamily="34" charset="0"/>
                  <a:ea typeface="MS PGothic" pitchFamily="34" charset="-128"/>
                </a:defRPr>
              </a:lvl4pPr>
              <a:lvl5pPr marL="2057400" indent="-228600" defTabSz="5016500" eaLnBrk="0" hangingPunct="0">
                <a:defRPr sz="4000" b="1" baseline="-25000">
                  <a:solidFill>
                    <a:schemeClr val="tx1"/>
                  </a:solidFill>
                  <a:latin typeface="Arial" pitchFamily="34" charset="0"/>
                  <a:ea typeface="MS PGothic" pitchFamily="34" charset="-128"/>
                </a:defRPr>
              </a:lvl5pPr>
              <a:lvl6pPr marL="25146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algn="ctr" eaLnBrk="1" hangingPunct="1"/>
              <a:r>
                <a:rPr lang="en-US" sz="4300" baseline="0" dirty="0">
                  <a:solidFill>
                    <a:schemeClr val="bg1"/>
                  </a:solidFill>
                  <a:ea typeface="ヒラギノ角ゴ Pro W3" charset="-128"/>
                </a:rPr>
                <a:t>Acknowledgments</a:t>
              </a:r>
              <a:endParaRPr lang="en-US" baseline="0" dirty="0">
                <a:solidFill>
                  <a:schemeClr val="bg1"/>
                </a:solidFill>
                <a:ea typeface="ヒラギノ角ゴ Pro W3" charset="-128"/>
              </a:endParaRPr>
            </a:p>
          </p:txBody>
        </p:sp>
      </p:grpSp>
      <p:grpSp>
        <p:nvGrpSpPr>
          <p:cNvPr id="22" name="Group 21"/>
          <p:cNvGrpSpPr/>
          <p:nvPr/>
        </p:nvGrpSpPr>
        <p:grpSpPr>
          <a:xfrm>
            <a:off x="15435030" y="5508661"/>
            <a:ext cx="13922050" cy="27373715"/>
            <a:chOff x="17946053" y="6547786"/>
            <a:chExt cx="16242393" cy="29575777"/>
          </a:xfrm>
        </p:grpSpPr>
        <p:sp>
          <p:nvSpPr>
            <p:cNvPr id="9" name="Rectangle 8"/>
            <p:cNvSpPr/>
            <p:nvPr/>
          </p:nvSpPr>
          <p:spPr>
            <a:xfrm>
              <a:off x="17946053" y="6547786"/>
              <a:ext cx="16242393" cy="814712"/>
            </a:xfrm>
            <a:custGeom>
              <a:avLst/>
              <a:gdLst>
                <a:gd name="connsiteX0" fmla="*/ 0 w 16230600"/>
                <a:gd name="connsiteY0" fmla="*/ 0 h 646331"/>
                <a:gd name="connsiteX1" fmla="*/ 16230600 w 16230600"/>
                <a:gd name="connsiteY1" fmla="*/ 0 h 646331"/>
                <a:gd name="connsiteX2" fmla="*/ 16230600 w 16230600"/>
                <a:gd name="connsiteY2" fmla="*/ 646331 h 646331"/>
                <a:gd name="connsiteX3" fmla="*/ 0 w 16230600"/>
                <a:gd name="connsiteY3" fmla="*/ 646331 h 646331"/>
                <a:gd name="connsiteX4" fmla="*/ 0 w 16230600"/>
                <a:gd name="connsiteY4" fmla="*/ 0 h 646331"/>
                <a:gd name="connsiteX0" fmla="*/ 0 w 16230600"/>
                <a:gd name="connsiteY0" fmla="*/ 0 h 817781"/>
                <a:gd name="connsiteX1" fmla="*/ 16230600 w 16230600"/>
                <a:gd name="connsiteY1" fmla="*/ 0 h 817781"/>
                <a:gd name="connsiteX2" fmla="*/ 16230600 w 16230600"/>
                <a:gd name="connsiteY2" fmla="*/ 646331 h 817781"/>
                <a:gd name="connsiteX3" fmla="*/ 57150 w 16230600"/>
                <a:gd name="connsiteY3" fmla="*/ 817781 h 817781"/>
                <a:gd name="connsiteX4" fmla="*/ 0 w 16230600"/>
                <a:gd name="connsiteY4" fmla="*/ 0 h 817781"/>
                <a:gd name="connsiteX0" fmla="*/ 0 w 16230600"/>
                <a:gd name="connsiteY0" fmla="*/ 0 h 846356"/>
                <a:gd name="connsiteX1" fmla="*/ 16230600 w 16230600"/>
                <a:gd name="connsiteY1" fmla="*/ 0 h 846356"/>
                <a:gd name="connsiteX2" fmla="*/ 16202025 w 16230600"/>
                <a:gd name="connsiteY2" fmla="*/ 846356 h 846356"/>
                <a:gd name="connsiteX3" fmla="*/ 57150 w 16230600"/>
                <a:gd name="connsiteY3" fmla="*/ 817781 h 846356"/>
                <a:gd name="connsiteX4" fmla="*/ 0 w 16230600"/>
                <a:gd name="connsiteY4" fmla="*/ 0 h 846356"/>
                <a:gd name="connsiteX0" fmla="*/ 0 w 16230600"/>
                <a:gd name="connsiteY0" fmla="*/ 0 h 932081"/>
                <a:gd name="connsiteX1" fmla="*/ 16230600 w 16230600"/>
                <a:gd name="connsiteY1" fmla="*/ 0 h 932081"/>
                <a:gd name="connsiteX2" fmla="*/ 16202025 w 16230600"/>
                <a:gd name="connsiteY2" fmla="*/ 846356 h 932081"/>
                <a:gd name="connsiteX3" fmla="*/ 0 w 16230600"/>
                <a:gd name="connsiteY3" fmla="*/ 932081 h 932081"/>
                <a:gd name="connsiteX4" fmla="*/ 0 w 16230600"/>
                <a:gd name="connsiteY4" fmla="*/ 0 h 932081"/>
                <a:gd name="connsiteX0" fmla="*/ 0 w 16230600"/>
                <a:gd name="connsiteY0" fmla="*/ 0 h 960656"/>
                <a:gd name="connsiteX1" fmla="*/ 16230600 w 16230600"/>
                <a:gd name="connsiteY1" fmla="*/ 0 h 960656"/>
                <a:gd name="connsiteX2" fmla="*/ 16202025 w 16230600"/>
                <a:gd name="connsiteY2" fmla="*/ 960656 h 960656"/>
                <a:gd name="connsiteX3" fmla="*/ 0 w 16230600"/>
                <a:gd name="connsiteY3" fmla="*/ 932081 h 960656"/>
                <a:gd name="connsiteX4" fmla="*/ 0 w 16230600"/>
                <a:gd name="connsiteY4" fmla="*/ 0 h 960656"/>
                <a:gd name="connsiteX0" fmla="*/ 0 w 16230600"/>
                <a:gd name="connsiteY0" fmla="*/ 0 h 1229383"/>
                <a:gd name="connsiteX1" fmla="*/ 16230600 w 16230600"/>
                <a:gd name="connsiteY1" fmla="*/ 0 h 1229383"/>
                <a:gd name="connsiteX2" fmla="*/ 16202025 w 16230600"/>
                <a:gd name="connsiteY2" fmla="*/ 960656 h 1229383"/>
                <a:gd name="connsiteX3" fmla="*/ 28575 w 16230600"/>
                <a:gd name="connsiteY3" fmla="*/ 1229383 h 1229383"/>
                <a:gd name="connsiteX4" fmla="*/ 0 w 16230600"/>
                <a:gd name="connsiteY4" fmla="*/ 0 h 1229383"/>
                <a:gd name="connsiteX0" fmla="*/ 0 w 16230600"/>
                <a:gd name="connsiteY0" fmla="*/ 0 h 1257958"/>
                <a:gd name="connsiteX1" fmla="*/ 16230600 w 16230600"/>
                <a:gd name="connsiteY1" fmla="*/ 0 h 1257958"/>
                <a:gd name="connsiteX2" fmla="*/ 16173450 w 16230600"/>
                <a:gd name="connsiteY2" fmla="*/ 1257958 h 1257958"/>
                <a:gd name="connsiteX3" fmla="*/ 28575 w 16230600"/>
                <a:gd name="connsiteY3" fmla="*/ 1229383 h 1257958"/>
                <a:gd name="connsiteX4" fmla="*/ 0 w 16230600"/>
                <a:gd name="connsiteY4" fmla="*/ 0 h 1257958"/>
                <a:gd name="connsiteX0" fmla="*/ 0 w 16230600"/>
                <a:gd name="connsiteY0" fmla="*/ 0 h 1428710"/>
                <a:gd name="connsiteX1" fmla="*/ 16230600 w 16230600"/>
                <a:gd name="connsiteY1" fmla="*/ 0 h 1428710"/>
                <a:gd name="connsiteX2" fmla="*/ 16173450 w 16230600"/>
                <a:gd name="connsiteY2" fmla="*/ 1257958 h 1428710"/>
                <a:gd name="connsiteX3" fmla="*/ 28575 w 16230600"/>
                <a:gd name="connsiteY3" fmla="*/ 1428710 h 1428710"/>
                <a:gd name="connsiteX4" fmla="*/ 0 w 16230600"/>
                <a:gd name="connsiteY4" fmla="*/ 0 h 1428710"/>
                <a:gd name="connsiteX0" fmla="*/ 0 w 16234410"/>
                <a:gd name="connsiteY0" fmla="*/ 0 h 1507116"/>
                <a:gd name="connsiteX1" fmla="*/ 16230600 w 16234410"/>
                <a:gd name="connsiteY1" fmla="*/ 0 h 1507116"/>
                <a:gd name="connsiteX2" fmla="*/ 16234410 w 16234410"/>
                <a:gd name="connsiteY2" fmla="*/ 1507116 h 1507116"/>
                <a:gd name="connsiteX3" fmla="*/ 28575 w 16234410"/>
                <a:gd name="connsiteY3" fmla="*/ 1428710 h 1507116"/>
                <a:gd name="connsiteX4" fmla="*/ 0 w 16234410"/>
                <a:gd name="connsiteY4" fmla="*/ 0 h 1507116"/>
                <a:gd name="connsiteX0" fmla="*/ 0 w 16234410"/>
                <a:gd name="connsiteY0" fmla="*/ 0 h 1628036"/>
                <a:gd name="connsiteX1" fmla="*/ 16230600 w 16234410"/>
                <a:gd name="connsiteY1" fmla="*/ 0 h 1628036"/>
                <a:gd name="connsiteX2" fmla="*/ 16234410 w 16234410"/>
                <a:gd name="connsiteY2" fmla="*/ 1507116 h 1628036"/>
                <a:gd name="connsiteX3" fmla="*/ 59055 w 16234410"/>
                <a:gd name="connsiteY3" fmla="*/ 1628036 h 1628036"/>
                <a:gd name="connsiteX4" fmla="*/ 0 w 16234410"/>
                <a:gd name="connsiteY4" fmla="*/ 0 h 1628036"/>
                <a:gd name="connsiteX0" fmla="*/ 0 w 16230600"/>
                <a:gd name="connsiteY0" fmla="*/ 0 h 1706442"/>
                <a:gd name="connsiteX1" fmla="*/ 16230600 w 16230600"/>
                <a:gd name="connsiteY1" fmla="*/ 0 h 1706442"/>
                <a:gd name="connsiteX2" fmla="*/ 16173450 w 16230600"/>
                <a:gd name="connsiteY2" fmla="*/ 1706442 h 1706442"/>
                <a:gd name="connsiteX3" fmla="*/ 59055 w 16230600"/>
                <a:gd name="connsiteY3" fmla="*/ 1628036 h 1706442"/>
                <a:gd name="connsiteX4" fmla="*/ 0 w 16230600"/>
                <a:gd name="connsiteY4" fmla="*/ 0 h 1706442"/>
                <a:gd name="connsiteX0" fmla="*/ 0 w 16230600"/>
                <a:gd name="connsiteY0" fmla="*/ 0 h 1706442"/>
                <a:gd name="connsiteX1" fmla="*/ 16230600 w 16230600"/>
                <a:gd name="connsiteY1" fmla="*/ 0 h 1706442"/>
                <a:gd name="connsiteX2" fmla="*/ 16173450 w 16230600"/>
                <a:gd name="connsiteY2" fmla="*/ 1706442 h 1706442"/>
                <a:gd name="connsiteX3" fmla="*/ 1905 w 16230600"/>
                <a:gd name="connsiteY3" fmla="*/ 1690325 h 1706442"/>
                <a:gd name="connsiteX4" fmla="*/ 0 w 16230600"/>
                <a:gd name="connsiteY4" fmla="*/ 0 h 1706442"/>
                <a:gd name="connsiteX0" fmla="*/ 0 w 16230600"/>
                <a:gd name="connsiteY0" fmla="*/ 0 h 1706442"/>
                <a:gd name="connsiteX1" fmla="*/ 16230600 w 16230600"/>
                <a:gd name="connsiteY1" fmla="*/ 0 h 1706442"/>
                <a:gd name="connsiteX2" fmla="*/ 16216993 w 16230600"/>
                <a:gd name="connsiteY2" fmla="*/ 1706442 h 1706442"/>
                <a:gd name="connsiteX3" fmla="*/ 1905 w 16230600"/>
                <a:gd name="connsiteY3" fmla="*/ 1690325 h 1706442"/>
                <a:gd name="connsiteX4" fmla="*/ 0 w 16230600"/>
                <a:gd name="connsiteY4" fmla="*/ 0 h 1706442"/>
                <a:gd name="connsiteX0" fmla="*/ 36195 w 16266795"/>
                <a:gd name="connsiteY0" fmla="*/ 0 h 2028313"/>
                <a:gd name="connsiteX1" fmla="*/ 16266795 w 16266795"/>
                <a:gd name="connsiteY1" fmla="*/ 0 h 2028313"/>
                <a:gd name="connsiteX2" fmla="*/ 16253188 w 16266795"/>
                <a:gd name="connsiteY2" fmla="*/ 1706442 h 2028313"/>
                <a:gd name="connsiteX3" fmla="*/ 0 w 16266795"/>
                <a:gd name="connsiteY3" fmla="*/ 2028313 h 2028313"/>
                <a:gd name="connsiteX4" fmla="*/ 36195 w 16266795"/>
                <a:gd name="connsiteY4" fmla="*/ 0 h 2028313"/>
                <a:gd name="connsiteX0" fmla="*/ 0 w 16230600"/>
                <a:gd name="connsiteY0" fmla="*/ 0 h 2028313"/>
                <a:gd name="connsiteX1" fmla="*/ 16230600 w 16230600"/>
                <a:gd name="connsiteY1" fmla="*/ 0 h 2028313"/>
                <a:gd name="connsiteX2" fmla="*/ 16216993 w 16230600"/>
                <a:gd name="connsiteY2" fmla="*/ 1706442 h 2028313"/>
                <a:gd name="connsiteX3" fmla="*/ 14605 w 16230600"/>
                <a:gd name="connsiteY3" fmla="*/ 2028313 h 2028313"/>
                <a:gd name="connsiteX4" fmla="*/ 0 w 16230600"/>
                <a:gd name="connsiteY4" fmla="*/ 0 h 2028313"/>
                <a:gd name="connsiteX0" fmla="*/ 0 w 16230600"/>
                <a:gd name="connsiteY0" fmla="*/ 0 h 2140976"/>
                <a:gd name="connsiteX1" fmla="*/ 16230600 w 16230600"/>
                <a:gd name="connsiteY1" fmla="*/ 0 h 2140976"/>
                <a:gd name="connsiteX2" fmla="*/ 16216993 w 16230600"/>
                <a:gd name="connsiteY2" fmla="*/ 1706442 h 2140976"/>
                <a:gd name="connsiteX3" fmla="*/ 40005 w 16230600"/>
                <a:gd name="connsiteY3" fmla="*/ 2140976 h 2140976"/>
                <a:gd name="connsiteX4" fmla="*/ 0 w 16230600"/>
                <a:gd name="connsiteY4" fmla="*/ 0 h 2140976"/>
                <a:gd name="connsiteX0" fmla="*/ 0 w 16230600"/>
                <a:gd name="connsiteY0" fmla="*/ 0 h 2140976"/>
                <a:gd name="connsiteX1" fmla="*/ 16230600 w 16230600"/>
                <a:gd name="connsiteY1" fmla="*/ 0 h 2140976"/>
                <a:gd name="connsiteX2" fmla="*/ 16216993 w 16230600"/>
                <a:gd name="connsiteY2" fmla="*/ 1706442 h 2140976"/>
                <a:gd name="connsiteX3" fmla="*/ 14605 w 16230600"/>
                <a:gd name="connsiteY3" fmla="*/ 2140976 h 2140976"/>
                <a:gd name="connsiteX4" fmla="*/ 0 w 16230600"/>
                <a:gd name="connsiteY4" fmla="*/ 0 h 2140976"/>
                <a:gd name="connsiteX0" fmla="*/ 0 w 16242393"/>
                <a:gd name="connsiteY0" fmla="*/ 0 h 2140976"/>
                <a:gd name="connsiteX1" fmla="*/ 16230600 w 16242393"/>
                <a:gd name="connsiteY1" fmla="*/ 0 h 2140976"/>
                <a:gd name="connsiteX2" fmla="*/ 16242393 w 16242393"/>
                <a:gd name="connsiteY2" fmla="*/ 2016264 h 2140976"/>
                <a:gd name="connsiteX3" fmla="*/ 14605 w 16242393"/>
                <a:gd name="connsiteY3" fmla="*/ 2140976 h 2140976"/>
                <a:gd name="connsiteX4" fmla="*/ 0 w 16242393"/>
                <a:gd name="connsiteY4" fmla="*/ 0 h 2140976"/>
                <a:gd name="connsiteX0" fmla="*/ 0 w 16242393"/>
                <a:gd name="connsiteY0" fmla="*/ 0 h 2140976"/>
                <a:gd name="connsiteX1" fmla="*/ 16230600 w 16242393"/>
                <a:gd name="connsiteY1" fmla="*/ 0 h 2140976"/>
                <a:gd name="connsiteX2" fmla="*/ 16242393 w 16242393"/>
                <a:gd name="connsiteY2" fmla="*/ 2100761 h 2140976"/>
                <a:gd name="connsiteX3" fmla="*/ 14605 w 16242393"/>
                <a:gd name="connsiteY3" fmla="*/ 2140976 h 2140976"/>
                <a:gd name="connsiteX4" fmla="*/ 0 w 16242393"/>
                <a:gd name="connsiteY4" fmla="*/ 0 h 214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2393" h="2140976">
                  <a:moveTo>
                    <a:pt x="0" y="0"/>
                  </a:moveTo>
                  <a:lnTo>
                    <a:pt x="16230600" y="0"/>
                  </a:lnTo>
                  <a:lnTo>
                    <a:pt x="16242393" y="2100761"/>
                  </a:lnTo>
                  <a:lnTo>
                    <a:pt x="14605" y="2140976"/>
                  </a:lnTo>
                  <a:cubicBezTo>
                    <a:pt x="9737" y="1427317"/>
                    <a:pt x="4868" y="713659"/>
                    <a:pt x="0" y="0"/>
                  </a:cubicBezTo>
                  <a:close/>
                </a:path>
              </a:pathLst>
            </a:custGeom>
            <a:solidFill>
              <a:srgbClr val="C00000"/>
            </a:solidFill>
          </p:spPr>
          <p:txBody>
            <a:bodyPr wrap="square">
              <a:spAutoFit/>
            </a:bodyPr>
            <a:lstStyle/>
            <a:p>
              <a:pPr algn="ctr">
                <a:defRPr/>
              </a:pPr>
              <a:r>
                <a:rPr lang="en-US" sz="4300" baseline="0" dirty="0">
                  <a:solidFill>
                    <a:schemeClr val="bg1"/>
                  </a:solidFill>
                  <a:latin typeface="Arial" charset="0"/>
                  <a:ea typeface="ＭＳ Ｐゴシック" charset="0"/>
                  <a:cs typeface="ＭＳ Ｐゴシック" charset="0"/>
                </a:rPr>
                <a:t>Materials and Methods</a:t>
              </a:r>
            </a:p>
          </p:txBody>
        </p:sp>
        <p:sp>
          <p:nvSpPr>
            <p:cNvPr id="14351" name="Rectangle 21"/>
            <p:cNvSpPr>
              <a:spLocks noChangeArrowheads="1"/>
            </p:cNvSpPr>
            <p:nvPr/>
          </p:nvSpPr>
          <p:spPr bwMode="auto">
            <a:xfrm>
              <a:off x="17949863" y="6557963"/>
              <a:ext cx="16230600" cy="295656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aseline="0"/>
            </a:p>
          </p:txBody>
        </p:sp>
      </p:grpSp>
      <p:sp>
        <p:nvSpPr>
          <p:cNvPr id="51" name="TextBox 50"/>
          <p:cNvSpPr txBox="1"/>
          <p:nvPr/>
        </p:nvSpPr>
        <p:spPr>
          <a:xfrm>
            <a:off x="177936" y="19981419"/>
            <a:ext cx="14337077" cy="10360458"/>
          </a:xfrm>
          <a:prstGeom prst="rect">
            <a:avLst/>
          </a:prstGeom>
          <a:noFill/>
        </p:spPr>
        <p:txBody>
          <a:bodyPr wrap="square" lIns="79925" tIns="39970" rIns="79925" bIns="39970" rtlCol="0">
            <a:spAutoFit/>
          </a:bodyPr>
          <a:lstStyle/>
          <a:p>
            <a:pPr marL="457200" indent="-457200" algn="just">
              <a:buFont typeface="Arial" panose="020B0604020202020204" pitchFamily="34" charset="0"/>
              <a:buChar char="•"/>
            </a:pPr>
            <a:r>
              <a:rPr lang="en-US" sz="3800" b="0" baseline="0" dirty="0">
                <a:latin typeface="Calibri" panose="020F0502020204030204" pitchFamily="34" charset="0"/>
              </a:rPr>
              <a:t>Drones are a technology being implemented with many uses, including delivery, surveillance, and military uses</a:t>
            </a:r>
          </a:p>
          <a:p>
            <a:pPr marL="457200" indent="-457200" algn="just">
              <a:buFont typeface="Arial" panose="020B0604020202020204" pitchFamily="34" charset="0"/>
              <a:buChar char="•"/>
            </a:pPr>
            <a:r>
              <a:rPr lang="en-US" sz="3800" b="0" baseline="0" dirty="0">
                <a:latin typeface="Calibri" panose="020F0502020204030204" pitchFamily="34" charset="0"/>
              </a:rPr>
              <a:t>A class of drones called the quadrotor is a type of Unmanned Aerial Vehicle (UAV) with two pairs of propellers rotating in opposite directions [1]</a:t>
            </a: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algn="just"/>
            <a:endParaRPr lang="en-US" sz="4000" b="0" baseline="0" dirty="0">
              <a:latin typeface="Calibri" panose="020F0502020204030204" pitchFamily="34" charset="0"/>
            </a:endParaRPr>
          </a:p>
          <a:p>
            <a:pPr algn="just"/>
            <a:r>
              <a:rPr lang="en-US" sz="4000" b="0" baseline="0" dirty="0">
                <a:latin typeface="Calibri" panose="020F0502020204030204" pitchFamily="34" charset="0"/>
              </a:rPr>
              <a:t>                                                                                            </a:t>
            </a:r>
            <a:endParaRPr lang="en-US" sz="3200" b="0" baseline="0" dirty="0">
              <a:latin typeface="Calibri" panose="020F0502020204030204" pitchFamily="34" charset="0"/>
            </a:endParaRPr>
          </a:p>
          <a:p>
            <a:pPr algn="just"/>
            <a:r>
              <a:rPr lang="en-US" sz="4000" b="0" baseline="0" dirty="0">
                <a:latin typeface="Calibri" panose="020F0502020204030204" pitchFamily="34" charset="0"/>
              </a:rPr>
              <a:t>                                              </a:t>
            </a:r>
            <a:r>
              <a:rPr lang="en-US" sz="3200" b="0" baseline="0" dirty="0">
                <a:latin typeface="Calibri" panose="020F0502020204030204" pitchFamily="34" charset="0"/>
              </a:rPr>
              <a:t>  </a:t>
            </a:r>
            <a:r>
              <a:rPr lang="en-US" sz="3200" baseline="0" dirty="0">
                <a:latin typeface="Calibri" panose="020F0502020204030204" pitchFamily="34" charset="0"/>
              </a:rPr>
              <a:t>Fig. 1. Quadrotor [1]</a:t>
            </a:r>
            <a:endParaRPr lang="en-US" sz="3200" b="0" baseline="0" dirty="0">
              <a:latin typeface="Calibri" panose="020F0502020204030204" pitchFamily="34" charset="0"/>
            </a:endParaRPr>
          </a:p>
          <a:p>
            <a:pPr marL="457200" indent="-457200" algn="just">
              <a:buFont typeface="Arial" panose="020B0604020202020204" pitchFamily="34" charset="0"/>
              <a:buChar char="•"/>
            </a:pPr>
            <a:r>
              <a:rPr lang="en-US" sz="4000" b="0" baseline="0" dirty="0">
                <a:latin typeface="Calibri" panose="020F0502020204030204" pitchFamily="34" charset="0"/>
              </a:rPr>
              <a:t>There exists plenty of research in this field, including quadrotor assemblies and algorithms to control them, so this research hopes to expand on and supplement existing publications</a:t>
            </a:r>
          </a:p>
          <a:p>
            <a:pPr marL="457200" indent="-457200" algn="just">
              <a:buFont typeface="Arial" panose="020B0604020202020204" pitchFamily="34" charset="0"/>
              <a:buChar char="•"/>
            </a:pPr>
            <a:r>
              <a:rPr lang="en-US" sz="4000" b="0" baseline="0" dirty="0">
                <a:latin typeface="Calibri" panose="020F0502020204030204" pitchFamily="34" charset="0"/>
              </a:rPr>
              <a:t>This research can then be used as a platform for future research and to improve quadrotor maneuverability and control</a:t>
            </a:r>
          </a:p>
          <a:p>
            <a:pPr marL="457200" indent="-457200" algn="just">
              <a:buFont typeface="Arial" panose="020B0604020202020204" pitchFamily="34" charset="0"/>
              <a:buChar char="•"/>
            </a:pPr>
            <a:endParaRPr lang="en-US" b="0" baseline="0" dirty="0">
              <a:latin typeface="Calibri" panose="020F0502020204030204" pitchFamily="34" charset="0"/>
            </a:endParaRPr>
          </a:p>
          <a:p>
            <a:pPr marL="457200" indent="-457200" algn="just">
              <a:buFont typeface="Arial" panose="020B0604020202020204" pitchFamily="34" charset="0"/>
              <a:buChar char="•"/>
            </a:pPr>
            <a:endParaRPr lang="en-US" b="0" baseline="0" dirty="0">
              <a:latin typeface="Calibri" panose="020F0502020204030204" pitchFamily="34" charset="0"/>
            </a:endParaRPr>
          </a:p>
        </p:txBody>
      </p:sp>
      <p:sp>
        <p:nvSpPr>
          <p:cNvPr id="52" name="TextBox 51"/>
          <p:cNvSpPr txBox="1"/>
          <p:nvPr/>
        </p:nvSpPr>
        <p:spPr>
          <a:xfrm>
            <a:off x="15609531" y="6593307"/>
            <a:ext cx="13740707" cy="33197479"/>
          </a:xfrm>
          <a:prstGeom prst="rect">
            <a:avLst/>
          </a:prstGeom>
          <a:noFill/>
        </p:spPr>
        <p:txBody>
          <a:bodyPr wrap="square" lIns="79925" tIns="39970" rIns="79925" bIns="39970" rtlCol="0">
            <a:spAutoFit/>
          </a:bodyPr>
          <a:lstStyle/>
          <a:p>
            <a:pPr marL="457200" indent="-457200" algn="just">
              <a:buFont typeface="Arial" panose="020B0604020202020204" pitchFamily="34" charset="0"/>
              <a:buChar char="•"/>
            </a:pPr>
            <a:r>
              <a:rPr lang="en-US" sz="4000" b="0" baseline="0" dirty="0">
                <a:latin typeface="Calibri" panose="020F0502020204030204" pitchFamily="34" charset="0"/>
              </a:rPr>
              <a:t>To test autonomous capabilities of a drone, the drone has to first be built</a:t>
            </a:r>
          </a:p>
          <a:p>
            <a:pPr marL="457200" indent="-457200" algn="just">
              <a:buFont typeface="Arial" panose="020B0604020202020204" pitchFamily="34" charset="0"/>
              <a:buChar char="•"/>
            </a:pPr>
            <a:r>
              <a:rPr lang="en-US" sz="4000" b="0" baseline="0" dirty="0">
                <a:latin typeface="Calibri" panose="020F0502020204030204" pitchFamily="34" charset="0"/>
              </a:rPr>
              <a:t>The University of Zurich’s Robotics and Perception Group designed a high-speed quadrotor accompanied by a set of algorithms to control it, published in a GitHub repository and described in several research papers</a:t>
            </a:r>
          </a:p>
          <a:p>
            <a:pPr marL="457200" indent="-457200" algn="just">
              <a:buFont typeface="Arial" panose="020B0604020202020204" pitchFamily="34" charset="0"/>
              <a:buChar char="•"/>
            </a:pPr>
            <a:r>
              <a:rPr lang="en-US" sz="4000" b="0" baseline="0" dirty="0">
                <a:latin typeface="Calibri" panose="020F0502020204030204" pitchFamily="34" charset="0"/>
              </a:rPr>
              <a:t>To run tests on the drone, I started building the quadrotor outlined in the published papers and GitHub wiki</a:t>
            </a:r>
          </a:p>
          <a:p>
            <a:pPr marL="457200" indent="-457200" algn="just">
              <a:buFont typeface="Arial" panose="020B0604020202020204" pitchFamily="34" charset="0"/>
              <a:buChar char="•"/>
            </a:pPr>
            <a:r>
              <a:rPr lang="en-US" sz="4000" b="0" baseline="0" dirty="0">
                <a:latin typeface="Calibri" panose="020F0502020204030204" pitchFamily="34" charset="0"/>
              </a:rPr>
              <a:t>The Quadrotor Hardware:</a:t>
            </a:r>
          </a:p>
          <a:p>
            <a:pPr algn="just"/>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algn="just"/>
            <a:endParaRPr lang="en-US" sz="4000" b="0" baseline="0" dirty="0">
              <a:latin typeface="Calibri" panose="020F0502020204030204" pitchFamily="34" charset="0"/>
            </a:endParaRPr>
          </a:p>
          <a:p>
            <a:pPr algn="just"/>
            <a:r>
              <a:rPr lang="en-US" sz="3200" baseline="0" dirty="0">
                <a:latin typeface="Calibri" panose="020F0502020204030204" pitchFamily="34" charset="0"/>
              </a:rPr>
              <a:t>Fig. 2. </a:t>
            </a:r>
            <a:r>
              <a:rPr lang="en-US" sz="3200" baseline="0" dirty="0" err="1">
                <a:latin typeface="Calibri" panose="020F0502020204030204" pitchFamily="34" charset="0"/>
              </a:rPr>
              <a:t>Odroid</a:t>
            </a:r>
            <a:r>
              <a:rPr lang="en-US" sz="3200" baseline="0" dirty="0">
                <a:latin typeface="Calibri" panose="020F0502020204030204" pitchFamily="34" charset="0"/>
              </a:rPr>
              <a:t> Xu4/Flight Controller</a:t>
            </a:r>
            <a:r>
              <a:rPr lang="en-US" sz="3200" b="0" baseline="0" dirty="0">
                <a:latin typeface="Calibri" panose="020F0502020204030204" pitchFamily="34" charset="0"/>
              </a:rPr>
              <a:t>                </a:t>
            </a:r>
            <a:r>
              <a:rPr lang="en-US" sz="3200" baseline="0" dirty="0">
                <a:latin typeface="Calibri" panose="020F0502020204030204" pitchFamily="34" charset="0"/>
              </a:rPr>
              <a:t>Fig. 3. Wiring Guide [1]</a:t>
            </a:r>
            <a:endParaRPr lang="en-US" sz="4000" b="0" baseline="0" dirty="0">
              <a:latin typeface="Calibri" panose="020F0502020204030204" pitchFamily="34" charset="0"/>
            </a:endParaRPr>
          </a:p>
          <a:p>
            <a:pPr marL="457200" indent="-457200" algn="just">
              <a:buFont typeface="Arial" panose="020B0604020202020204" pitchFamily="34" charset="0"/>
              <a:buChar char="•"/>
            </a:pPr>
            <a:r>
              <a:rPr lang="en-US" sz="4000" b="0" baseline="0" dirty="0">
                <a:latin typeface="Calibri" panose="020F0502020204030204" pitchFamily="34" charset="0"/>
              </a:rPr>
              <a:t>I started programming the hardware above and assembling the parts – not in a lab</a:t>
            </a:r>
          </a:p>
          <a:p>
            <a:pPr marL="457200" indent="-457200" algn="just">
              <a:buFont typeface="Arial" panose="020B0604020202020204" pitchFamily="34" charset="0"/>
              <a:buChar char="•"/>
            </a:pPr>
            <a:r>
              <a:rPr lang="en-US" sz="4000" b="0" baseline="0" dirty="0">
                <a:latin typeface="Calibri" panose="020F0502020204030204" pitchFamily="34" charset="0"/>
              </a:rPr>
              <a:t>To test the algorithms, ROS (Robotics Operating System) can be used in conjunction with Gazebo, a simulation environment, to simulate the quadrotor [1]</a:t>
            </a:r>
          </a:p>
          <a:p>
            <a:pPr marL="457200" indent="-457200" algn="just">
              <a:buFont typeface="Arial" panose="020B0604020202020204" pitchFamily="34" charset="0"/>
              <a:buChar char="•"/>
            </a:pPr>
            <a:r>
              <a:rPr lang="en-US" sz="4000" b="0" baseline="0" dirty="0">
                <a:latin typeface="Calibri" panose="020F0502020204030204" pitchFamily="34" charset="0"/>
              </a:rPr>
              <a:t>The algorithms designed by the Robotics and Perception Group use quaternions to describe the quadrotors orientation</a:t>
            </a:r>
          </a:p>
          <a:p>
            <a:pPr marL="457200" indent="-457200" algn="just">
              <a:buFont typeface="Arial" panose="020B0604020202020204" pitchFamily="34" charset="0"/>
              <a:buChar char="•"/>
            </a:pPr>
            <a:r>
              <a:rPr lang="en-US" sz="4000" b="0" baseline="0" dirty="0">
                <a:latin typeface="Calibri" panose="020F0502020204030204" pitchFamily="34" charset="0"/>
              </a:rPr>
              <a:t>3D orientation is often described by a 3x3 rotation matrix or set of Euler angles [2]</a:t>
            </a:r>
          </a:p>
          <a:p>
            <a:pPr algn="just"/>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algn="just"/>
            <a:endParaRPr lang="en-US" sz="4000" b="0" baseline="0" dirty="0">
              <a:latin typeface="Calibri" panose="020F0502020204030204" pitchFamily="34" charset="0"/>
            </a:endParaRPr>
          </a:p>
          <a:p>
            <a:pPr algn="just"/>
            <a:r>
              <a:rPr lang="en-US" sz="3200" b="0" baseline="0" dirty="0">
                <a:latin typeface="Calibri" panose="020F0502020204030204" pitchFamily="34" charset="0"/>
              </a:rPr>
              <a:t>                                                                                     </a:t>
            </a:r>
            <a:r>
              <a:rPr lang="en-US" sz="3200" baseline="0" dirty="0">
                <a:latin typeface="Calibri" panose="020F0502020204030204" pitchFamily="34" charset="0"/>
              </a:rPr>
              <a:t>Fig. 5. Quaternion</a:t>
            </a:r>
            <a:r>
              <a:rPr lang="en-US" sz="3200" b="0" baseline="0" dirty="0">
                <a:latin typeface="Calibri" panose="020F0502020204030204" pitchFamily="34" charset="0"/>
              </a:rPr>
              <a:t>     </a:t>
            </a:r>
          </a:p>
          <a:p>
            <a:pPr algn="just"/>
            <a:r>
              <a:rPr lang="en-US" sz="4000" b="0" baseline="0" dirty="0">
                <a:latin typeface="Calibri" panose="020F0502020204030204" pitchFamily="34" charset="0"/>
              </a:rPr>
              <a:t>               </a:t>
            </a:r>
            <a:r>
              <a:rPr lang="en-US" sz="3200" baseline="0" dirty="0">
                <a:latin typeface="Calibri" panose="020F0502020204030204" pitchFamily="34" charset="0"/>
              </a:rPr>
              <a:t>Fig. 4. Rot. Matrix                           </a:t>
            </a:r>
            <a:endParaRPr lang="en-US" sz="3200" b="0" baseline="0" dirty="0">
              <a:latin typeface="Calibri" panose="020F0502020204030204" pitchFamily="34" charset="0"/>
            </a:endParaRPr>
          </a:p>
          <a:p>
            <a:pPr marL="457200" indent="-457200" algn="just">
              <a:buFont typeface="Arial" panose="020B0604020202020204" pitchFamily="34" charset="0"/>
              <a:buChar char="•"/>
            </a:pPr>
            <a:r>
              <a:rPr lang="en-US" sz="4000" b="0" baseline="0" dirty="0">
                <a:latin typeface="Calibri" panose="020F0502020204030204" pitchFamily="34" charset="0"/>
              </a:rPr>
              <a:t>Quaternions better describe 3D orientation for programming purposes as Euler angles are susceptible to losing degrees of freedom  and rotation matrices require more numeric precision [2] </a:t>
            </a:r>
          </a:p>
          <a:p>
            <a:pPr marL="457200" indent="-457200" algn="just">
              <a:buFont typeface="Arial" panose="020B0604020202020204" pitchFamily="34" charset="0"/>
              <a:buChar char="•"/>
            </a:pPr>
            <a:r>
              <a:rPr lang="en-US" sz="4000" b="0" baseline="0" dirty="0">
                <a:latin typeface="Calibri" panose="020F0502020204030204" pitchFamily="34" charset="0"/>
              </a:rPr>
              <a:t>Quaternions allow for easier interpolation between orientations [2]</a:t>
            </a:r>
          </a:p>
          <a:p>
            <a:pPr marL="457200" indent="-457200" algn="just">
              <a:buFont typeface="Arial" panose="020B0604020202020204" pitchFamily="34" charset="0"/>
              <a:buChar char="•"/>
            </a:pPr>
            <a:r>
              <a:rPr lang="en-US" sz="4000" b="0" baseline="0" dirty="0">
                <a:latin typeface="Calibri" panose="020F0502020204030204" pitchFamily="34" charset="0"/>
              </a:rPr>
              <a:t>Using conversions between quaternions, rotation matrices, and Euler angles, the algorithms can perform complex tasks like trajectory generation</a:t>
            </a: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algn="just"/>
            <a:endParaRPr lang="en-US" sz="4000" b="0" baseline="0" dirty="0">
              <a:latin typeface="Calibri" panose="020F0502020204030204" pitchFamily="34" charset="0"/>
            </a:endParaRPr>
          </a:p>
          <a:p>
            <a:pPr algn="just"/>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p:txBody>
      </p:sp>
      <p:sp>
        <p:nvSpPr>
          <p:cNvPr id="53" name="TextBox 52"/>
          <p:cNvSpPr txBox="1"/>
          <p:nvPr/>
        </p:nvSpPr>
        <p:spPr>
          <a:xfrm>
            <a:off x="30024064" y="6593307"/>
            <a:ext cx="13636579" cy="14299998"/>
          </a:xfrm>
          <a:prstGeom prst="rect">
            <a:avLst/>
          </a:prstGeom>
          <a:noFill/>
        </p:spPr>
        <p:txBody>
          <a:bodyPr wrap="square" lIns="79925" tIns="39970" rIns="79925" bIns="39970" rtlCol="0">
            <a:spAutoFit/>
          </a:bodyPr>
          <a:lstStyle/>
          <a:p>
            <a:pPr marL="457200" indent="-457200" algn="just">
              <a:buFont typeface="Arial" panose="020B0604020202020204" pitchFamily="34" charset="0"/>
              <a:buChar char="•"/>
            </a:pPr>
            <a:r>
              <a:rPr lang="en-US" sz="4000" b="0" baseline="0" dirty="0">
                <a:latin typeface="Calibri" panose="020F0502020204030204" pitchFamily="34" charset="0"/>
              </a:rPr>
              <a:t>Implemented the algorithms in MATLAB to better understand them myself</a:t>
            </a:r>
          </a:p>
          <a:p>
            <a:pPr marL="457200" indent="-457200" algn="just">
              <a:buFont typeface="Arial" panose="020B0604020202020204" pitchFamily="34" charset="0"/>
              <a:buChar char="•"/>
            </a:pPr>
            <a:r>
              <a:rPr lang="en-US" sz="4000" b="0" baseline="0" dirty="0">
                <a:latin typeface="Calibri" panose="020F0502020204030204" pitchFamily="34" charset="0"/>
              </a:rPr>
              <a:t>Tested algorithms with ROS and Gazebo simulations using Linux commands</a:t>
            </a:r>
          </a:p>
          <a:p>
            <a:pPr algn="just"/>
            <a:endParaRPr lang="en-US" sz="4000" b="0" baseline="0" dirty="0">
              <a:highlight>
                <a:srgbClr val="FFFF00"/>
              </a:highlight>
              <a:latin typeface="Calibri" panose="020F0502020204030204" pitchFamily="34" charset="0"/>
            </a:endParaRPr>
          </a:p>
          <a:p>
            <a:pPr marL="457200" indent="-457200" algn="just">
              <a:buFont typeface="Arial" panose="020B0604020202020204" pitchFamily="34" charset="0"/>
              <a:buChar char="•"/>
            </a:pPr>
            <a:endParaRPr lang="en-US" sz="4000" b="0" baseline="0" dirty="0">
              <a:highlight>
                <a:srgbClr val="FFFF00"/>
              </a:highlight>
              <a:latin typeface="Calibri" panose="020F0502020204030204" pitchFamily="34" charset="0"/>
            </a:endParaRPr>
          </a:p>
          <a:p>
            <a:pPr marL="457200" indent="-457200" algn="just">
              <a:buFont typeface="Arial" panose="020B0604020202020204" pitchFamily="34" charset="0"/>
              <a:buChar char="•"/>
            </a:pPr>
            <a:endParaRPr lang="en-US" sz="4000" b="0" baseline="0" dirty="0">
              <a:highlight>
                <a:srgbClr val="FFFF00"/>
              </a:highlight>
              <a:latin typeface="Calibri" panose="020F0502020204030204" pitchFamily="34" charset="0"/>
            </a:endParaRPr>
          </a:p>
          <a:p>
            <a:pPr marL="457200" indent="-457200" algn="just">
              <a:buFont typeface="Arial" panose="020B0604020202020204" pitchFamily="34" charset="0"/>
              <a:buChar char="•"/>
            </a:pPr>
            <a:endParaRPr lang="en-US" sz="4000" b="0" baseline="0" dirty="0">
              <a:highlight>
                <a:srgbClr val="FFFF00"/>
              </a:highlight>
              <a:latin typeface="Calibri" panose="020F0502020204030204" pitchFamily="34" charset="0"/>
            </a:endParaRPr>
          </a:p>
          <a:p>
            <a:pPr marL="457200" indent="-457200" algn="just">
              <a:buFont typeface="Arial" panose="020B0604020202020204" pitchFamily="34" charset="0"/>
              <a:buChar char="•"/>
            </a:pPr>
            <a:endParaRPr lang="en-US" sz="3000" b="0" baseline="0" dirty="0">
              <a:highlight>
                <a:srgbClr val="FFFF00"/>
              </a:highlight>
              <a:latin typeface="Calibri" panose="020F0502020204030204" pitchFamily="34" charset="0"/>
            </a:endParaRPr>
          </a:p>
          <a:p>
            <a:pPr algn="just"/>
            <a:endParaRPr lang="en-US" sz="3000" b="0" baseline="0" dirty="0">
              <a:latin typeface="Calibri" panose="020F0502020204030204" pitchFamily="34" charset="0"/>
            </a:endParaRPr>
          </a:p>
          <a:p>
            <a:pPr algn="just"/>
            <a:r>
              <a:rPr lang="en-US" sz="3200" baseline="0" dirty="0">
                <a:latin typeface="Calibri" panose="020F0502020204030204" pitchFamily="34" charset="0"/>
              </a:rPr>
              <a:t>Fig. 6. Simulation Frame 1        Fig. 7. Simulation Frame 2.    Fig. 8. User Interface</a:t>
            </a:r>
          </a:p>
          <a:p>
            <a:pPr marL="457200" indent="-457200" algn="just">
              <a:buFont typeface="Arial" panose="020B0604020202020204" pitchFamily="34" charset="0"/>
              <a:buChar char="•"/>
            </a:pPr>
            <a:r>
              <a:rPr lang="en-US" sz="4000" b="0" baseline="0" dirty="0">
                <a:latin typeface="Calibri" panose="020F0502020204030204" pitchFamily="34" charset="0"/>
              </a:rPr>
              <a:t>The simulations show that the algorithms are effective in a controlled simulation environment</a:t>
            </a:r>
          </a:p>
          <a:p>
            <a:pPr algn="just"/>
            <a:endParaRPr lang="en-US" sz="4000" b="0" baseline="0" dirty="0">
              <a:latin typeface="Calibri" panose="020F0502020204030204" pitchFamily="34" charset="0"/>
            </a:endParaRPr>
          </a:p>
          <a:p>
            <a:pPr algn="just"/>
            <a:endParaRPr lang="en-US" sz="4000" b="0" baseline="0" dirty="0">
              <a:latin typeface="Calibri" panose="020F0502020204030204" pitchFamily="34" charset="0"/>
            </a:endParaRPr>
          </a:p>
          <a:p>
            <a:pPr algn="just"/>
            <a:endParaRPr lang="en-US" sz="4000" b="0" baseline="0" dirty="0">
              <a:latin typeface="Calibri" panose="020F0502020204030204" pitchFamily="34" charset="0"/>
            </a:endParaRPr>
          </a:p>
          <a:p>
            <a:pPr algn="just"/>
            <a:endParaRPr lang="en-US" sz="4000" b="0" baseline="0" dirty="0">
              <a:latin typeface="Calibri" panose="020F0502020204030204" pitchFamily="34" charset="0"/>
            </a:endParaRPr>
          </a:p>
          <a:p>
            <a:pPr marL="457200" indent="-457200" algn="just">
              <a:buFont typeface="Arial" panose="020B0604020202020204" pitchFamily="34" charset="0"/>
              <a:buChar char="•"/>
            </a:pPr>
            <a:endParaRPr lang="en-US" sz="4000" b="0" baseline="0" dirty="0">
              <a:latin typeface="Calibri" panose="020F0502020204030204" pitchFamily="34" charset="0"/>
            </a:endParaRPr>
          </a:p>
          <a:p>
            <a:pPr algn="just"/>
            <a:r>
              <a:rPr lang="en-US" sz="3200" b="0" baseline="0" dirty="0">
                <a:latin typeface="Calibri" panose="020F0502020204030204" pitchFamily="34" charset="0"/>
              </a:rPr>
              <a:t> </a:t>
            </a:r>
            <a:r>
              <a:rPr lang="en-US" sz="3200" baseline="0" dirty="0">
                <a:latin typeface="Calibri" panose="020F0502020204030204" pitchFamily="34" charset="0"/>
              </a:rPr>
              <a:t>Fig. 9. Hardware Components                      Fig. </a:t>
            </a:r>
            <a:r>
              <a:rPr lang="en-US" sz="3200" baseline="0">
                <a:latin typeface="Calibri" panose="020F0502020204030204" pitchFamily="34" charset="0"/>
              </a:rPr>
              <a:t>10. </a:t>
            </a:r>
            <a:r>
              <a:rPr lang="en-US" sz="3200" baseline="0" dirty="0">
                <a:latin typeface="Calibri" panose="020F0502020204030204" pitchFamily="34" charset="0"/>
              </a:rPr>
              <a:t>Wiring/Soldering</a:t>
            </a:r>
            <a:endParaRPr lang="en-US" sz="3200" b="0" baseline="0" dirty="0">
              <a:latin typeface="Calibri" panose="020F0502020204030204" pitchFamily="34" charset="0"/>
            </a:endParaRPr>
          </a:p>
          <a:p>
            <a:pPr marL="457200" indent="-457200" algn="just">
              <a:buFont typeface="Arial" panose="020B0604020202020204" pitchFamily="34" charset="0"/>
              <a:buChar char="•"/>
            </a:pPr>
            <a:r>
              <a:rPr lang="en-US" sz="4000" b="0" baseline="0" dirty="0">
                <a:latin typeface="Calibri" panose="020F0502020204030204" pitchFamily="34" charset="0"/>
              </a:rPr>
              <a:t>The hardware is being connected effectively, with certain flight controller parameters being set up</a:t>
            </a:r>
          </a:p>
          <a:p>
            <a:pPr marL="457200" indent="-457200" algn="just">
              <a:buFont typeface="Arial" panose="020B0604020202020204" pitchFamily="34" charset="0"/>
              <a:buChar char="•"/>
            </a:pPr>
            <a:r>
              <a:rPr lang="en-US" sz="4000" b="0" baseline="0" dirty="0">
                <a:latin typeface="Calibri" panose="020F0502020204030204" pitchFamily="34" charset="0"/>
              </a:rPr>
              <a:t>Due to an inability of going into a lab, certain components like the motor and LiPo battery cannot be used and the drone cannot be fully built at home yet</a:t>
            </a:r>
          </a:p>
        </p:txBody>
      </p:sp>
      <p:sp>
        <p:nvSpPr>
          <p:cNvPr id="54" name="TextBox 53"/>
          <p:cNvSpPr txBox="1"/>
          <p:nvPr/>
        </p:nvSpPr>
        <p:spPr>
          <a:xfrm>
            <a:off x="29892462" y="22488713"/>
            <a:ext cx="13813443" cy="3897150"/>
          </a:xfrm>
          <a:prstGeom prst="rect">
            <a:avLst/>
          </a:prstGeom>
          <a:noFill/>
        </p:spPr>
        <p:txBody>
          <a:bodyPr wrap="square" lIns="79925" tIns="39970" rIns="79925" bIns="39970" rtlCol="0">
            <a:spAutoFit/>
          </a:bodyPr>
          <a:lstStyle/>
          <a:p>
            <a:pPr algn="ctr"/>
            <a:r>
              <a:rPr lang="en-US" sz="3600" b="0" baseline="0" dirty="0">
                <a:latin typeface="Calibri" panose="020F0502020204030204" pitchFamily="34" charset="0"/>
              </a:rPr>
              <a:t>Until the drone can be fully constructed in a lab setting, no conclusions can be drawn as of yet, but given the progress already made, the results can be expected to further our understanding of control algorithms for, quadrotors and establish a framework for future research to be made as well.</a:t>
            </a:r>
          </a:p>
          <a:p>
            <a:endParaRPr lang="en-US" b="0" baseline="0" dirty="0">
              <a:latin typeface="Calibri" panose="020F0502020204030204" pitchFamily="34" charset="0"/>
            </a:endParaRPr>
          </a:p>
          <a:p>
            <a:endParaRPr lang="en-US" b="0" baseline="0" dirty="0">
              <a:latin typeface="Calibri" panose="020F0502020204030204" pitchFamily="34" charset="0"/>
            </a:endParaRPr>
          </a:p>
        </p:txBody>
      </p:sp>
      <p:sp>
        <p:nvSpPr>
          <p:cNvPr id="55" name="TextBox 54"/>
          <p:cNvSpPr txBox="1"/>
          <p:nvPr/>
        </p:nvSpPr>
        <p:spPr>
          <a:xfrm>
            <a:off x="30188732" y="26514062"/>
            <a:ext cx="13411891" cy="2296712"/>
          </a:xfrm>
          <a:prstGeom prst="rect">
            <a:avLst/>
          </a:prstGeom>
          <a:noFill/>
        </p:spPr>
        <p:txBody>
          <a:bodyPr wrap="square" lIns="79925" tIns="39970" rIns="79925" bIns="39970" rtlCol="0">
            <a:spAutoFit/>
          </a:bodyPr>
          <a:lstStyle/>
          <a:p>
            <a:pPr algn="ctr"/>
            <a:r>
              <a:rPr lang="en-US" sz="3600" b="0" baseline="0" dirty="0">
                <a:latin typeface="Calibri" panose="020F0502020204030204" pitchFamily="34" charset="0"/>
              </a:rPr>
              <a:t>Once I go into the lab, I will fully assemble the drone, including a proper carbon frame, motors, propellers, and such. Then, we can conduct tests on the drone’s capabilities in a lab setting to further develop the algorithms and improve the quadrotor.</a:t>
            </a:r>
          </a:p>
        </p:txBody>
      </p:sp>
      <p:sp>
        <p:nvSpPr>
          <p:cNvPr id="56" name="TextBox 55"/>
          <p:cNvSpPr txBox="1"/>
          <p:nvPr/>
        </p:nvSpPr>
        <p:spPr>
          <a:xfrm>
            <a:off x="30024064" y="30690218"/>
            <a:ext cx="13636579" cy="1650381"/>
          </a:xfrm>
          <a:prstGeom prst="rect">
            <a:avLst/>
          </a:prstGeom>
          <a:noFill/>
        </p:spPr>
        <p:txBody>
          <a:bodyPr wrap="square" lIns="79925" tIns="39970" rIns="79925" bIns="39970" rtlCol="0">
            <a:spAutoFit/>
          </a:bodyPr>
          <a:lstStyle/>
          <a:p>
            <a:pPr algn="just"/>
            <a:r>
              <a:rPr lang="en-US" b="0" baseline="0" dirty="0">
                <a:latin typeface="Calibri" panose="020F0502020204030204" pitchFamily="34" charset="0"/>
              </a:rPr>
              <a:t>I would like to express my deepest gratitude to Dr. Laurent </a:t>
            </a:r>
            <a:r>
              <a:rPr lang="en-US" b="0" baseline="0" dirty="0" err="1">
                <a:latin typeface="Calibri" panose="020F0502020204030204" pitchFamily="34" charset="0"/>
              </a:rPr>
              <a:t>Burlion</a:t>
            </a:r>
            <a:r>
              <a:rPr lang="en-US" b="0" baseline="0" dirty="0">
                <a:latin typeface="Calibri" panose="020F0502020204030204" pitchFamily="34" charset="0"/>
              </a:rPr>
              <a:t>, who provided me with the resources and support to guide me in this project, as well as the </a:t>
            </a:r>
            <a:r>
              <a:rPr lang="en-US" b="0" baseline="0" dirty="0" err="1">
                <a:latin typeface="Calibri" panose="020F0502020204030204" pitchFamily="34" charset="0"/>
              </a:rPr>
              <a:t>Aresty</a:t>
            </a:r>
            <a:r>
              <a:rPr lang="en-US" b="0" baseline="0" dirty="0">
                <a:latin typeface="Calibri" panose="020F0502020204030204" pitchFamily="34" charset="0"/>
              </a:rPr>
              <a:t> Research Center for providing support and funding.</a:t>
            </a:r>
          </a:p>
        </p:txBody>
      </p:sp>
      <p:pic>
        <p:nvPicPr>
          <p:cNvPr id="6" name="Picture 5">
            <a:extLst>
              <a:ext uri="{FF2B5EF4-FFF2-40B4-BE49-F238E27FC236}">
                <a16:creationId xmlns:a16="http://schemas.microsoft.com/office/drawing/2014/main" id="{F15614A9-15AC-2148-A8C8-CB0DDDDE5D7C}"/>
              </a:ext>
            </a:extLst>
          </p:cNvPr>
          <p:cNvPicPr>
            <a:picLocks noChangeAspect="1"/>
          </p:cNvPicPr>
          <p:nvPr/>
        </p:nvPicPr>
        <p:blipFill>
          <a:blip r:embed="rId5"/>
          <a:stretch>
            <a:fillRect/>
          </a:stretch>
        </p:blipFill>
        <p:spPr>
          <a:xfrm>
            <a:off x="20745021" y="11980218"/>
            <a:ext cx="8064066" cy="6048050"/>
          </a:xfrm>
          <a:prstGeom prst="rect">
            <a:avLst/>
          </a:prstGeom>
        </p:spPr>
      </p:pic>
      <p:pic>
        <p:nvPicPr>
          <p:cNvPr id="10" name="Picture 9" descr="A picture containing sitting, table, blue, wood&#10;&#10;Description automatically generated">
            <a:extLst>
              <a:ext uri="{FF2B5EF4-FFF2-40B4-BE49-F238E27FC236}">
                <a16:creationId xmlns:a16="http://schemas.microsoft.com/office/drawing/2014/main" id="{05985B36-76D4-1C47-A4FD-0262F5558DE7}"/>
              </a:ext>
            </a:extLst>
          </p:cNvPr>
          <p:cNvPicPr>
            <a:picLocks noChangeAspect="1"/>
          </p:cNvPicPr>
          <p:nvPr/>
        </p:nvPicPr>
        <p:blipFill rotWithShape="1">
          <a:blip r:embed="rId6"/>
          <a:srcRect l="19102" t="14963" r="30401"/>
          <a:stretch/>
        </p:blipFill>
        <p:spPr>
          <a:xfrm rot="5400000">
            <a:off x="16398259" y="11771029"/>
            <a:ext cx="3013445" cy="3805964"/>
          </a:xfrm>
          <a:prstGeom prst="rect">
            <a:avLst/>
          </a:prstGeom>
        </p:spPr>
      </p:pic>
      <p:pic>
        <p:nvPicPr>
          <p:cNvPr id="12" name="Picture 11" descr="A picture containing table, sitting, wooden, board&#10;&#10;Description automatically generated">
            <a:extLst>
              <a:ext uri="{FF2B5EF4-FFF2-40B4-BE49-F238E27FC236}">
                <a16:creationId xmlns:a16="http://schemas.microsoft.com/office/drawing/2014/main" id="{ABD0815B-DA17-AB49-BF88-19F5E61497B9}"/>
              </a:ext>
            </a:extLst>
          </p:cNvPr>
          <p:cNvPicPr>
            <a:picLocks noChangeAspect="1"/>
          </p:cNvPicPr>
          <p:nvPr/>
        </p:nvPicPr>
        <p:blipFill rotWithShape="1">
          <a:blip r:embed="rId7"/>
          <a:srcRect t="12658" r="43863" b="12439"/>
          <a:stretch/>
        </p:blipFill>
        <p:spPr>
          <a:xfrm rot="5400000">
            <a:off x="16237886" y="15229270"/>
            <a:ext cx="2798014" cy="2799981"/>
          </a:xfrm>
          <a:prstGeom prst="rect">
            <a:avLst/>
          </a:prstGeom>
        </p:spPr>
      </p:pic>
      <p:pic>
        <p:nvPicPr>
          <p:cNvPr id="19" name="Picture 18" descr="A close up of a logo&#10;&#10;Description automatically generated">
            <a:extLst>
              <a:ext uri="{FF2B5EF4-FFF2-40B4-BE49-F238E27FC236}">
                <a16:creationId xmlns:a16="http://schemas.microsoft.com/office/drawing/2014/main" id="{7DAEC02B-7BAC-6342-9E2F-EBA7FC111225}"/>
              </a:ext>
            </a:extLst>
          </p:cNvPr>
          <p:cNvPicPr>
            <a:picLocks noChangeAspect="1"/>
          </p:cNvPicPr>
          <p:nvPr/>
        </p:nvPicPr>
        <p:blipFill>
          <a:blip r:embed="rId8"/>
          <a:stretch>
            <a:fillRect/>
          </a:stretch>
        </p:blipFill>
        <p:spPr>
          <a:xfrm>
            <a:off x="22061247" y="24985422"/>
            <a:ext cx="5724883" cy="1074978"/>
          </a:xfrm>
          <a:prstGeom prst="rect">
            <a:avLst/>
          </a:prstGeom>
        </p:spPr>
      </p:pic>
      <p:pic>
        <p:nvPicPr>
          <p:cNvPr id="21" name="Picture 20" descr="A picture containing clock, large, different, people&#10;&#10;Description automatically generated">
            <a:extLst>
              <a:ext uri="{FF2B5EF4-FFF2-40B4-BE49-F238E27FC236}">
                <a16:creationId xmlns:a16="http://schemas.microsoft.com/office/drawing/2014/main" id="{81A07579-3608-C94B-8A97-F3ADF6F0CF53}"/>
              </a:ext>
            </a:extLst>
          </p:cNvPr>
          <p:cNvPicPr>
            <a:picLocks noChangeAspect="1"/>
          </p:cNvPicPr>
          <p:nvPr/>
        </p:nvPicPr>
        <p:blipFill>
          <a:blip r:embed="rId9"/>
          <a:stretch>
            <a:fillRect/>
          </a:stretch>
        </p:blipFill>
        <p:spPr>
          <a:xfrm>
            <a:off x="17445294" y="24155400"/>
            <a:ext cx="2780190" cy="2383020"/>
          </a:xfrm>
          <a:prstGeom prst="rect">
            <a:avLst/>
          </a:prstGeom>
        </p:spPr>
      </p:pic>
      <p:grpSp>
        <p:nvGrpSpPr>
          <p:cNvPr id="57" name="Group 56">
            <a:extLst>
              <a:ext uri="{FF2B5EF4-FFF2-40B4-BE49-F238E27FC236}">
                <a16:creationId xmlns:a16="http://schemas.microsoft.com/office/drawing/2014/main" id="{0CFBB1B8-E404-B241-BFBB-14D591DB1663}"/>
              </a:ext>
            </a:extLst>
          </p:cNvPr>
          <p:cNvGrpSpPr/>
          <p:nvPr/>
        </p:nvGrpSpPr>
        <p:grpSpPr>
          <a:xfrm>
            <a:off x="-60021" y="29418970"/>
            <a:ext cx="14824490" cy="3499429"/>
            <a:chOff x="1184910" y="17151378"/>
            <a:chExt cx="16145988" cy="3401568"/>
          </a:xfrm>
        </p:grpSpPr>
        <p:sp>
          <p:nvSpPr>
            <p:cNvPr id="58" name="Rectangle 20">
              <a:extLst>
                <a:ext uri="{FF2B5EF4-FFF2-40B4-BE49-F238E27FC236}">
                  <a16:creationId xmlns:a16="http://schemas.microsoft.com/office/drawing/2014/main" id="{A9937EE4-1D00-7247-BFFF-4D21E24854B0}"/>
                </a:ext>
              </a:extLst>
            </p:cNvPr>
            <p:cNvSpPr>
              <a:spLocks noChangeArrowheads="1"/>
            </p:cNvSpPr>
            <p:nvPr/>
          </p:nvSpPr>
          <p:spPr bwMode="auto">
            <a:xfrm>
              <a:off x="1194480" y="17151378"/>
              <a:ext cx="16078200" cy="3401568"/>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aseline="0"/>
            </a:p>
          </p:txBody>
        </p:sp>
        <p:sp>
          <p:nvSpPr>
            <p:cNvPr id="59" name="Rectangle 69">
              <a:extLst>
                <a:ext uri="{FF2B5EF4-FFF2-40B4-BE49-F238E27FC236}">
                  <a16:creationId xmlns:a16="http://schemas.microsoft.com/office/drawing/2014/main" id="{3F480DEA-4E9C-F848-8EA0-C139C17F7244}"/>
                </a:ext>
              </a:extLst>
            </p:cNvPr>
            <p:cNvSpPr/>
            <p:nvPr/>
          </p:nvSpPr>
          <p:spPr>
            <a:xfrm>
              <a:off x="1184910" y="17151378"/>
              <a:ext cx="16145988" cy="732966"/>
            </a:xfrm>
            <a:custGeom>
              <a:avLst/>
              <a:gdLst>
                <a:gd name="connsiteX0" fmla="*/ 0 w 16078200"/>
                <a:gd name="connsiteY0" fmla="*/ 0 h 671050"/>
                <a:gd name="connsiteX1" fmla="*/ 16078200 w 16078200"/>
                <a:gd name="connsiteY1" fmla="*/ 0 h 671050"/>
                <a:gd name="connsiteX2" fmla="*/ 16078200 w 16078200"/>
                <a:gd name="connsiteY2" fmla="*/ 671050 h 671050"/>
                <a:gd name="connsiteX3" fmla="*/ 0 w 16078200"/>
                <a:gd name="connsiteY3" fmla="*/ 671050 h 671050"/>
                <a:gd name="connsiteX4" fmla="*/ 0 w 16078200"/>
                <a:gd name="connsiteY4" fmla="*/ 0 h 671050"/>
                <a:gd name="connsiteX0" fmla="*/ 0 w 16106775"/>
                <a:gd name="connsiteY0" fmla="*/ 0 h 871075"/>
                <a:gd name="connsiteX1" fmla="*/ 16078200 w 16106775"/>
                <a:gd name="connsiteY1" fmla="*/ 0 h 871075"/>
                <a:gd name="connsiteX2" fmla="*/ 16106775 w 16106775"/>
                <a:gd name="connsiteY2" fmla="*/ 871075 h 871075"/>
                <a:gd name="connsiteX3" fmla="*/ 0 w 16106775"/>
                <a:gd name="connsiteY3" fmla="*/ 671050 h 871075"/>
                <a:gd name="connsiteX4" fmla="*/ 0 w 16106775"/>
                <a:gd name="connsiteY4" fmla="*/ 0 h 871075"/>
                <a:gd name="connsiteX0" fmla="*/ 0 w 16106775"/>
                <a:gd name="connsiteY0" fmla="*/ 0 h 871075"/>
                <a:gd name="connsiteX1" fmla="*/ 16078200 w 16106775"/>
                <a:gd name="connsiteY1" fmla="*/ 0 h 871075"/>
                <a:gd name="connsiteX2" fmla="*/ 16106775 w 16106775"/>
                <a:gd name="connsiteY2" fmla="*/ 871075 h 871075"/>
                <a:gd name="connsiteX3" fmla="*/ 57150 w 16106775"/>
                <a:gd name="connsiteY3" fmla="*/ 813925 h 871075"/>
                <a:gd name="connsiteX4" fmla="*/ 0 w 16106775"/>
                <a:gd name="connsiteY4" fmla="*/ 0 h 871075"/>
                <a:gd name="connsiteX0" fmla="*/ 0 w 16163925"/>
                <a:gd name="connsiteY0" fmla="*/ 0 h 1140653"/>
                <a:gd name="connsiteX1" fmla="*/ 16078200 w 16163925"/>
                <a:gd name="connsiteY1" fmla="*/ 0 h 1140653"/>
                <a:gd name="connsiteX2" fmla="*/ 16163925 w 16163925"/>
                <a:gd name="connsiteY2" fmla="*/ 1140653 h 1140653"/>
                <a:gd name="connsiteX3" fmla="*/ 57150 w 16163925"/>
                <a:gd name="connsiteY3" fmla="*/ 813925 h 1140653"/>
                <a:gd name="connsiteX4" fmla="*/ 0 w 16163925"/>
                <a:gd name="connsiteY4" fmla="*/ 0 h 1140653"/>
                <a:gd name="connsiteX0" fmla="*/ 0 w 16163925"/>
                <a:gd name="connsiteY0" fmla="*/ 0 h 1140653"/>
                <a:gd name="connsiteX1" fmla="*/ 16078200 w 16163925"/>
                <a:gd name="connsiteY1" fmla="*/ 0 h 1140653"/>
                <a:gd name="connsiteX2" fmla="*/ 16163925 w 16163925"/>
                <a:gd name="connsiteY2" fmla="*/ 1140653 h 1140653"/>
                <a:gd name="connsiteX3" fmla="*/ 57150 w 16163925"/>
                <a:gd name="connsiteY3" fmla="*/ 1122014 h 1140653"/>
                <a:gd name="connsiteX4" fmla="*/ 0 w 16163925"/>
                <a:gd name="connsiteY4" fmla="*/ 0 h 1140653"/>
                <a:gd name="connsiteX0" fmla="*/ 0 w 16078200"/>
                <a:gd name="connsiteY0" fmla="*/ 0 h 1140653"/>
                <a:gd name="connsiteX1" fmla="*/ 16078200 w 16078200"/>
                <a:gd name="connsiteY1" fmla="*/ 0 h 1140653"/>
                <a:gd name="connsiteX2" fmla="*/ 16078200 w 16078200"/>
                <a:gd name="connsiteY2" fmla="*/ 1140653 h 1140653"/>
                <a:gd name="connsiteX3" fmla="*/ 57150 w 16078200"/>
                <a:gd name="connsiteY3" fmla="*/ 1122014 h 1140653"/>
                <a:gd name="connsiteX4" fmla="*/ 0 w 16078200"/>
                <a:gd name="connsiteY4" fmla="*/ 0 h 1140653"/>
                <a:gd name="connsiteX0" fmla="*/ 0 w 16078200"/>
                <a:gd name="connsiteY0" fmla="*/ 0 h 1140653"/>
                <a:gd name="connsiteX1" fmla="*/ 16078200 w 16078200"/>
                <a:gd name="connsiteY1" fmla="*/ 0 h 1140653"/>
                <a:gd name="connsiteX2" fmla="*/ 16078200 w 16078200"/>
                <a:gd name="connsiteY2" fmla="*/ 1140653 h 1140653"/>
                <a:gd name="connsiteX3" fmla="*/ 57150 w 16078200"/>
                <a:gd name="connsiteY3" fmla="*/ 1122014 h 1140653"/>
                <a:gd name="connsiteX4" fmla="*/ 0 w 16078200"/>
                <a:gd name="connsiteY4" fmla="*/ 0 h 1140653"/>
                <a:gd name="connsiteX0" fmla="*/ 0 w 16078200"/>
                <a:gd name="connsiteY0" fmla="*/ 0 h 1347939"/>
                <a:gd name="connsiteX1" fmla="*/ 16078200 w 16078200"/>
                <a:gd name="connsiteY1" fmla="*/ 0 h 1347939"/>
                <a:gd name="connsiteX2" fmla="*/ 16078200 w 16078200"/>
                <a:gd name="connsiteY2" fmla="*/ 1140653 h 1347939"/>
                <a:gd name="connsiteX3" fmla="*/ 118110 w 16078200"/>
                <a:gd name="connsiteY3" fmla="*/ 1347939 h 1347939"/>
                <a:gd name="connsiteX4" fmla="*/ 0 w 16078200"/>
                <a:gd name="connsiteY4" fmla="*/ 0 h 1347939"/>
                <a:gd name="connsiteX0" fmla="*/ 0 w 16078200"/>
                <a:gd name="connsiteY0" fmla="*/ 0 h 1411763"/>
                <a:gd name="connsiteX1" fmla="*/ 16078200 w 16078200"/>
                <a:gd name="connsiteY1" fmla="*/ 0 h 1411763"/>
                <a:gd name="connsiteX2" fmla="*/ 16047720 w 16078200"/>
                <a:gd name="connsiteY2" fmla="*/ 1411763 h 1411763"/>
                <a:gd name="connsiteX3" fmla="*/ 118110 w 16078200"/>
                <a:gd name="connsiteY3" fmla="*/ 1347939 h 1411763"/>
                <a:gd name="connsiteX4" fmla="*/ 0 w 16078200"/>
                <a:gd name="connsiteY4" fmla="*/ 0 h 1411763"/>
                <a:gd name="connsiteX0" fmla="*/ 3810 w 16082010"/>
                <a:gd name="connsiteY0" fmla="*/ 0 h 1411763"/>
                <a:gd name="connsiteX1" fmla="*/ 16082010 w 16082010"/>
                <a:gd name="connsiteY1" fmla="*/ 0 h 1411763"/>
                <a:gd name="connsiteX2" fmla="*/ 16051530 w 16082010"/>
                <a:gd name="connsiteY2" fmla="*/ 1411763 h 1411763"/>
                <a:gd name="connsiteX3" fmla="*/ 0 w 16082010"/>
                <a:gd name="connsiteY3" fmla="*/ 1393124 h 1411763"/>
                <a:gd name="connsiteX4" fmla="*/ 3810 w 16082010"/>
                <a:gd name="connsiteY4" fmla="*/ 0 h 1411763"/>
                <a:gd name="connsiteX0" fmla="*/ 3810 w 16112490"/>
                <a:gd name="connsiteY0" fmla="*/ 0 h 1502133"/>
                <a:gd name="connsiteX1" fmla="*/ 16082010 w 16112490"/>
                <a:gd name="connsiteY1" fmla="*/ 0 h 1502133"/>
                <a:gd name="connsiteX2" fmla="*/ 16112490 w 16112490"/>
                <a:gd name="connsiteY2" fmla="*/ 1502133 h 1502133"/>
                <a:gd name="connsiteX3" fmla="*/ 0 w 16112490"/>
                <a:gd name="connsiteY3" fmla="*/ 1393124 h 1502133"/>
                <a:gd name="connsiteX4" fmla="*/ 3810 w 16112490"/>
                <a:gd name="connsiteY4" fmla="*/ 0 h 1502133"/>
                <a:gd name="connsiteX0" fmla="*/ 3810 w 16112490"/>
                <a:gd name="connsiteY0" fmla="*/ 0 h 1623345"/>
                <a:gd name="connsiteX1" fmla="*/ 16082010 w 16112490"/>
                <a:gd name="connsiteY1" fmla="*/ 0 h 1623345"/>
                <a:gd name="connsiteX2" fmla="*/ 16112490 w 16112490"/>
                <a:gd name="connsiteY2" fmla="*/ 1502133 h 1623345"/>
                <a:gd name="connsiteX3" fmla="*/ 0 w 16112490"/>
                <a:gd name="connsiteY3" fmla="*/ 1623345 h 1623345"/>
                <a:gd name="connsiteX4" fmla="*/ 3810 w 16112490"/>
                <a:gd name="connsiteY4" fmla="*/ 0 h 1623345"/>
                <a:gd name="connsiteX0" fmla="*/ 3810 w 16112490"/>
                <a:gd name="connsiteY0" fmla="*/ 0 h 1787789"/>
                <a:gd name="connsiteX1" fmla="*/ 16082010 w 16112490"/>
                <a:gd name="connsiteY1" fmla="*/ 0 h 1787789"/>
                <a:gd name="connsiteX2" fmla="*/ 16112490 w 16112490"/>
                <a:gd name="connsiteY2" fmla="*/ 1502133 h 1787789"/>
                <a:gd name="connsiteX3" fmla="*/ 0 w 16112490"/>
                <a:gd name="connsiteY3" fmla="*/ 1787789 h 1787789"/>
                <a:gd name="connsiteX4" fmla="*/ 3810 w 16112490"/>
                <a:gd name="connsiteY4" fmla="*/ 0 h 1787789"/>
                <a:gd name="connsiteX0" fmla="*/ 3810 w 16126292"/>
                <a:gd name="connsiteY0" fmla="*/ 0 h 1787789"/>
                <a:gd name="connsiteX1" fmla="*/ 16082010 w 16126292"/>
                <a:gd name="connsiteY1" fmla="*/ 0 h 1787789"/>
                <a:gd name="connsiteX2" fmla="*/ 16126292 w 16126292"/>
                <a:gd name="connsiteY2" fmla="*/ 1765243 h 1787789"/>
                <a:gd name="connsiteX3" fmla="*/ 0 w 16126292"/>
                <a:gd name="connsiteY3" fmla="*/ 1787789 h 1787789"/>
                <a:gd name="connsiteX4" fmla="*/ 3810 w 16126292"/>
                <a:gd name="connsiteY4" fmla="*/ 0 h 1787789"/>
                <a:gd name="connsiteX0" fmla="*/ 3810 w 16098689"/>
                <a:gd name="connsiteY0" fmla="*/ 0 h 1798132"/>
                <a:gd name="connsiteX1" fmla="*/ 16082010 w 16098689"/>
                <a:gd name="connsiteY1" fmla="*/ 0 h 1798132"/>
                <a:gd name="connsiteX2" fmla="*/ 16098689 w 16098689"/>
                <a:gd name="connsiteY2" fmla="*/ 1798132 h 1798132"/>
                <a:gd name="connsiteX3" fmla="*/ 0 w 16098689"/>
                <a:gd name="connsiteY3" fmla="*/ 1787789 h 1798132"/>
                <a:gd name="connsiteX4" fmla="*/ 3810 w 16098689"/>
                <a:gd name="connsiteY4" fmla="*/ 0 h 1798132"/>
                <a:gd name="connsiteX0" fmla="*/ 3810 w 16082010"/>
                <a:gd name="connsiteY0" fmla="*/ 0 h 1798132"/>
                <a:gd name="connsiteX1" fmla="*/ 16082010 w 16082010"/>
                <a:gd name="connsiteY1" fmla="*/ 0 h 1798132"/>
                <a:gd name="connsiteX2" fmla="*/ 16071086 w 16082010"/>
                <a:gd name="connsiteY2" fmla="*/ 1798132 h 1798132"/>
                <a:gd name="connsiteX3" fmla="*/ 0 w 16082010"/>
                <a:gd name="connsiteY3" fmla="*/ 1787789 h 1798132"/>
                <a:gd name="connsiteX4" fmla="*/ 3810 w 16082010"/>
                <a:gd name="connsiteY4" fmla="*/ 0 h 1798132"/>
                <a:gd name="connsiteX0" fmla="*/ 3810 w 16085689"/>
                <a:gd name="connsiteY0" fmla="*/ 0 h 1798132"/>
                <a:gd name="connsiteX1" fmla="*/ 16082010 w 16085689"/>
                <a:gd name="connsiteY1" fmla="*/ 0 h 1798132"/>
                <a:gd name="connsiteX2" fmla="*/ 16084888 w 16085689"/>
                <a:gd name="connsiteY2" fmla="*/ 1798132 h 1798132"/>
                <a:gd name="connsiteX3" fmla="*/ 0 w 16085689"/>
                <a:gd name="connsiteY3" fmla="*/ 1787789 h 1798132"/>
                <a:gd name="connsiteX4" fmla="*/ 3810 w 16085689"/>
                <a:gd name="connsiteY4" fmla="*/ 0 h 179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5689" h="1798132">
                  <a:moveTo>
                    <a:pt x="3810" y="0"/>
                  </a:moveTo>
                  <a:lnTo>
                    <a:pt x="16082010" y="0"/>
                  </a:lnTo>
                  <a:cubicBezTo>
                    <a:pt x="16078369" y="599377"/>
                    <a:pt x="16088529" y="1198755"/>
                    <a:pt x="16084888" y="1798132"/>
                  </a:cubicBezTo>
                  <a:lnTo>
                    <a:pt x="0" y="1787789"/>
                  </a:lnTo>
                  <a:lnTo>
                    <a:pt x="3810" y="0"/>
                  </a:lnTo>
                  <a:close/>
                </a:path>
              </a:pathLst>
            </a:custGeom>
            <a:solidFill>
              <a:srgbClr val="C00000"/>
            </a:solidFill>
          </p:spPr>
          <p:txBody>
            <a:bodyPr wrap="square">
              <a:spAutoFit/>
            </a:bodyPr>
            <a:lstStyle/>
            <a:p>
              <a:pPr algn="ctr">
                <a:defRPr/>
              </a:pPr>
              <a:r>
                <a:rPr lang="en-US" sz="4300" baseline="0" dirty="0">
                  <a:solidFill>
                    <a:schemeClr val="bg1"/>
                  </a:solidFill>
                  <a:latin typeface="Arial" charset="0"/>
                  <a:ea typeface="ＭＳ Ｐゴシック" charset="0"/>
                  <a:cs typeface="ＭＳ Ｐゴシック" charset="0"/>
                </a:rPr>
                <a:t>References</a:t>
              </a:r>
            </a:p>
          </p:txBody>
        </p:sp>
      </p:grpSp>
      <p:sp>
        <p:nvSpPr>
          <p:cNvPr id="60" name="TextBox 59">
            <a:extLst>
              <a:ext uri="{FF2B5EF4-FFF2-40B4-BE49-F238E27FC236}">
                <a16:creationId xmlns:a16="http://schemas.microsoft.com/office/drawing/2014/main" id="{BF135B7F-A9FE-1B40-823E-DF771A2191E9}"/>
              </a:ext>
            </a:extLst>
          </p:cNvPr>
          <p:cNvSpPr txBox="1"/>
          <p:nvPr/>
        </p:nvSpPr>
        <p:spPr>
          <a:xfrm>
            <a:off x="30308" y="30436128"/>
            <a:ext cx="14337077" cy="2348008"/>
          </a:xfrm>
          <a:prstGeom prst="rect">
            <a:avLst/>
          </a:prstGeom>
          <a:noFill/>
        </p:spPr>
        <p:txBody>
          <a:bodyPr wrap="square" lIns="79925" tIns="39970" rIns="79925" bIns="39970" rtlCol="0">
            <a:spAutoFit/>
          </a:bodyPr>
          <a:lstStyle/>
          <a:p>
            <a:pPr algn="just"/>
            <a:r>
              <a:rPr lang="en-US" b="0" dirty="0"/>
              <a:t>[1] M. </a:t>
            </a:r>
            <a:r>
              <a:rPr lang="en-US" b="0" dirty="0" err="1"/>
              <a:t>Faessler</a:t>
            </a:r>
            <a:r>
              <a:rPr lang="en-US" b="0" dirty="0"/>
              <a:t>, A. Franchi, and D. </a:t>
            </a:r>
            <a:r>
              <a:rPr lang="en-US" b="0" dirty="0" err="1"/>
              <a:t>Scaramuzza</a:t>
            </a:r>
            <a:r>
              <a:rPr lang="en-US" b="0" dirty="0"/>
              <a:t>, "</a:t>
            </a:r>
            <a:r>
              <a:rPr lang="en-US" dirty="0"/>
              <a:t>Differential Flatness of Quadrotor Dynamics Subject to Rotor Drag for Accurate Tracking of High-Speed Trajectories</a:t>
            </a:r>
            <a:r>
              <a:rPr lang="en-US" b="0" dirty="0"/>
              <a:t>," IEEE Robot. </a:t>
            </a:r>
            <a:r>
              <a:rPr lang="en-US" b="0" dirty="0" err="1"/>
              <a:t>Autom</a:t>
            </a:r>
            <a:r>
              <a:rPr lang="en-US" b="0" dirty="0"/>
              <a:t>. Lett. (RA-L), vol. 3, no. 2, pp. 620–626, Apr. 2018.</a:t>
            </a:r>
          </a:p>
          <a:p>
            <a:pPr algn="just"/>
            <a:r>
              <a:rPr lang="en-US" b="0" dirty="0"/>
              <a:t>[2] M. </a:t>
            </a:r>
            <a:r>
              <a:rPr lang="en-US" b="0" dirty="0" err="1"/>
              <a:t>Faessler</a:t>
            </a:r>
            <a:r>
              <a:rPr lang="en-US" b="0" dirty="0"/>
              <a:t>, D. </a:t>
            </a:r>
            <a:r>
              <a:rPr lang="en-US" b="0" dirty="0" err="1"/>
              <a:t>Falanga</a:t>
            </a:r>
            <a:r>
              <a:rPr lang="en-US" b="0" dirty="0"/>
              <a:t>, and D. </a:t>
            </a:r>
            <a:r>
              <a:rPr lang="en-US" b="0" dirty="0" err="1"/>
              <a:t>Scaramuzza</a:t>
            </a:r>
            <a:r>
              <a:rPr lang="en-US" b="0" dirty="0"/>
              <a:t>, "</a:t>
            </a:r>
            <a:r>
              <a:rPr lang="en-US" dirty="0"/>
              <a:t>Thrust Mixing, Saturation, and Body-Rate Control for Accurate Aggressive Quadrotor Flight</a:t>
            </a:r>
            <a:r>
              <a:rPr lang="en-US" b="0" dirty="0"/>
              <a:t>," IEEE Robot. </a:t>
            </a:r>
            <a:r>
              <a:rPr lang="en-US" b="0" dirty="0" err="1"/>
              <a:t>Autom</a:t>
            </a:r>
            <a:r>
              <a:rPr lang="en-US" b="0" dirty="0"/>
              <a:t>. Lett. (RA-L), vol. 2, no. 2, pp. 476–482, Apr. 2017.</a:t>
            </a:r>
            <a:endParaRPr lang="en-US" b="0" baseline="0" dirty="0">
              <a:latin typeface="Calibri" panose="020F0502020204030204" pitchFamily="34" charset="0"/>
            </a:endParaRPr>
          </a:p>
        </p:txBody>
      </p:sp>
      <p:pic>
        <p:nvPicPr>
          <p:cNvPr id="4" name="Picture 3" descr="A picture containing small, water, sitting, standing&#10;&#10;Description automatically generated">
            <a:extLst>
              <a:ext uri="{FF2B5EF4-FFF2-40B4-BE49-F238E27FC236}">
                <a16:creationId xmlns:a16="http://schemas.microsoft.com/office/drawing/2014/main" id="{E8033301-0BB6-584F-AD5A-624C7E0231AE}"/>
              </a:ext>
            </a:extLst>
          </p:cNvPr>
          <p:cNvPicPr>
            <a:picLocks noChangeAspect="1"/>
          </p:cNvPicPr>
          <p:nvPr/>
        </p:nvPicPr>
        <p:blipFill rotWithShape="1">
          <a:blip r:embed="rId10"/>
          <a:srcRect r="22280" b="32111"/>
          <a:stretch/>
        </p:blipFill>
        <p:spPr>
          <a:xfrm>
            <a:off x="30248753" y="9518239"/>
            <a:ext cx="3939647" cy="2826161"/>
          </a:xfrm>
          <a:prstGeom prst="rect">
            <a:avLst/>
          </a:prstGeom>
        </p:spPr>
      </p:pic>
      <p:sp>
        <p:nvSpPr>
          <p:cNvPr id="5" name="Right Arrow 4">
            <a:extLst>
              <a:ext uri="{FF2B5EF4-FFF2-40B4-BE49-F238E27FC236}">
                <a16:creationId xmlns:a16="http://schemas.microsoft.com/office/drawing/2014/main" id="{CD1DA191-4A89-1E41-8C5F-6DC7416F55EB}"/>
              </a:ext>
            </a:extLst>
          </p:cNvPr>
          <p:cNvSpPr/>
          <p:nvPr/>
        </p:nvSpPr>
        <p:spPr>
          <a:xfrm>
            <a:off x="34413089" y="10407323"/>
            <a:ext cx="1219200" cy="794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building, indoor, floor, small&#10;&#10;Description automatically generated">
            <a:extLst>
              <a:ext uri="{FF2B5EF4-FFF2-40B4-BE49-F238E27FC236}">
                <a16:creationId xmlns:a16="http://schemas.microsoft.com/office/drawing/2014/main" id="{6F6E82E3-E612-C34E-9C73-C606587E5D35}"/>
              </a:ext>
            </a:extLst>
          </p:cNvPr>
          <p:cNvPicPr>
            <a:picLocks noChangeAspect="1"/>
          </p:cNvPicPr>
          <p:nvPr/>
        </p:nvPicPr>
        <p:blipFill rotWithShape="1">
          <a:blip r:embed="rId11"/>
          <a:srcRect t="12167" r="-9137" b="27872"/>
          <a:stretch/>
        </p:blipFill>
        <p:spPr>
          <a:xfrm>
            <a:off x="35856978" y="9601200"/>
            <a:ext cx="3939646" cy="2697826"/>
          </a:xfrm>
          <a:prstGeom prst="rect">
            <a:avLst/>
          </a:prstGeom>
        </p:spPr>
      </p:pic>
      <p:sp>
        <p:nvSpPr>
          <p:cNvPr id="13" name="Oval 12">
            <a:extLst>
              <a:ext uri="{FF2B5EF4-FFF2-40B4-BE49-F238E27FC236}">
                <a16:creationId xmlns:a16="http://schemas.microsoft.com/office/drawing/2014/main" id="{EE7D1010-6D8B-A14A-9D85-0C75E5EAAF01}"/>
              </a:ext>
            </a:extLst>
          </p:cNvPr>
          <p:cNvSpPr/>
          <p:nvPr/>
        </p:nvSpPr>
        <p:spPr>
          <a:xfrm>
            <a:off x="31470600" y="10038345"/>
            <a:ext cx="1219200" cy="93445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CE3C9C0-1206-204E-B482-9B5A5904EA38}"/>
              </a:ext>
            </a:extLst>
          </p:cNvPr>
          <p:cNvSpPr/>
          <p:nvPr/>
        </p:nvSpPr>
        <p:spPr>
          <a:xfrm>
            <a:off x="38066860" y="10114545"/>
            <a:ext cx="1219200" cy="93445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ell phone screen with text&#10;&#10;Description automatically generated">
            <a:extLst>
              <a:ext uri="{FF2B5EF4-FFF2-40B4-BE49-F238E27FC236}">
                <a16:creationId xmlns:a16="http://schemas.microsoft.com/office/drawing/2014/main" id="{049EDCA6-1904-4246-B130-569417DFBAEA}"/>
              </a:ext>
            </a:extLst>
          </p:cNvPr>
          <p:cNvPicPr>
            <a:picLocks noChangeAspect="1"/>
          </p:cNvPicPr>
          <p:nvPr/>
        </p:nvPicPr>
        <p:blipFill>
          <a:blip r:embed="rId12"/>
          <a:stretch>
            <a:fillRect/>
          </a:stretch>
        </p:blipFill>
        <p:spPr>
          <a:xfrm>
            <a:off x="40470450" y="8458200"/>
            <a:ext cx="2585363" cy="3847954"/>
          </a:xfrm>
          <a:prstGeom prst="rect">
            <a:avLst/>
          </a:prstGeom>
        </p:spPr>
      </p:pic>
      <p:pic>
        <p:nvPicPr>
          <p:cNvPr id="17" name="Picture 16" descr="A picture containing table, indoor, sitting, computer&#10;&#10;Description automatically generated">
            <a:extLst>
              <a:ext uri="{FF2B5EF4-FFF2-40B4-BE49-F238E27FC236}">
                <a16:creationId xmlns:a16="http://schemas.microsoft.com/office/drawing/2014/main" id="{C7A96544-2299-9C44-B807-62FF946113C2}"/>
              </a:ext>
            </a:extLst>
          </p:cNvPr>
          <p:cNvPicPr>
            <a:picLocks noChangeAspect="1"/>
          </p:cNvPicPr>
          <p:nvPr/>
        </p:nvPicPr>
        <p:blipFill>
          <a:blip r:embed="rId13"/>
          <a:stretch>
            <a:fillRect/>
          </a:stretch>
        </p:blipFill>
        <p:spPr>
          <a:xfrm>
            <a:off x="30767208" y="14249400"/>
            <a:ext cx="3768215" cy="2826161"/>
          </a:xfrm>
          <a:prstGeom prst="rect">
            <a:avLst/>
          </a:prstGeom>
        </p:spPr>
      </p:pic>
      <p:pic>
        <p:nvPicPr>
          <p:cNvPr id="27" name="Picture 26" descr="A circuit board on a table&#10;&#10;Description automatically generated">
            <a:extLst>
              <a:ext uri="{FF2B5EF4-FFF2-40B4-BE49-F238E27FC236}">
                <a16:creationId xmlns:a16="http://schemas.microsoft.com/office/drawing/2014/main" id="{0BAC5392-84EF-7543-8468-4D664D06A4FB}"/>
              </a:ext>
            </a:extLst>
          </p:cNvPr>
          <p:cNvPicPr>
            <a:picLocks noChangeAspect="1"/>
          </p:cNvPicPr>
          <p:nvPr/>
        </p:nvPicPr>
        <p:blipFill rotWithShape="1">
          <a:blip r:embed="rId14"/>
          <a:srcRect t="14208"/>
          <a:stretch/>
        </p:blipFill>
        <p:spPr>
          <a:xfrm>
            <a:off x="36952310" y="14097000"/>
            <a:ext cx="4648200" cy="2990847"/>
          </a:xfrm>
          <a:prstGeom prst="rect">
            <a:avLst/>
          </a:prstGeom>
        </p:spPr>
      </p:pic>
      <p:pic>
        <p:nvPicPr>
          <p:cNvPr id="28" name="Picture 27">
            <a:extLst>
              <a:ext uri="{FF2B5EF4-FFF2-40B4-BE49-F238E27FC236}">
                <a16:creationId xmlns:a16="http://schemas.microsoft.com/office/drawing/2014/main" id="{DA71D6AD-7E00-0941-95CA-5913D323C1CB}"/>
              </a:ext>
            </a:extLst>
          </p:cNvPr>
          <p:cNvPicPr>
            <a:picLocks noChangeAspect="1"/>
          </p:cNvPicPr>
          <p:nvPr/>
        </p:nvPicPr>
        <p:blipFill>
          <a:blip r:embed="rId15"/>
          <a:stretch>
            <a:fillRect/>
          </a:stretch>
        </p:blipFill>
        <p:spPr>
          <a:xfrm>
            <a:off x="4090171" y="22555200"/>
            <a:ext cx="6479440" cy="2771016"/>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8330</TotalTime>
  <Words>1029</Words>
  <Application>Microsoft Macintosh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Century Gothic</vt:lpstr>
      <vt:lpstr>Courier New</vt:lpstr>
      <vt:lpstr>Palatino Linotype</vt:lpstr>
      <vt:lpstr>Executive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lilu1</dc:creator>
  <cp:lastModifiedBy>Rohan Narayan</cp:lastModifiedBy>
  <cp:revision>214</cp:revision>
  <cp:lastPrinted>2013-08-04T02:58:23Z</cp:lastPrinted>
  <dcterms:created xsi:type="dcterms:W3CDTF">2011-10-21T15:46:33Z</dcterms:created>
  <dcterms:modified xsi:type="dcterms:W3CDTF">2020-07-27T19:54:32Z</dcterms:modified>
</cp:coreProperties>
</file>